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6.xml" ContentType="application/vnd.openxmlformats-officedocument.themeOverride+xml"/>
  <Override PartName="/ppt/tags/tag64.xml" ContentType="application/vnd.openxmlformats-officedocument.presentationml.tags+xml"/>
  <Override PartName="/ppt/theme/themeOverride7.xml" ContentType="application/vnd.openxmlformats-officedocument.themeOverride+xml"/>
  <Override PartName="/ppt/tags/tag65.xml" ContentType="application/vnd.openxmlformats-officedocument.presentationml.tags+xml"/>
  <Override PartName="/ppt/tags/tag66.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0" r:id="rId2"/>
    <p:sldMasterId id="2147483692" r:id="rId3"/>
    <p:sldMasterId id="2147483737" r:id="rId4"/>
    <p:sldMasterId id="2147483743" r:id="rId5"/>
  </p:sldMasterIdLst>
  <p:notesMasterIdLst>
    <p:notesMasterId r:id="rId46"/>
  </p:notesMasterIdLst>
  <p:handoutMasterIdLst>
    <p:handoutMasterId r:id="rId47"/>
  </p:handoutMasterIdLst>
  <p:sldIdLst>
    <p:sldId id="359" r:id="rId6"/>
    <p:sldId id="437" r:id="rId7"/>
    <p:sldId id="322" r:id="rId8"/>
    <p:sldId id="446" r:id="rId9"/>
    <p:sldId id="321" r:id="rId10"/>
    <p:sldId id="456" r:id="rId11"/>
    <p:sldId id="457" r:id="rId12"/>
    <p:sldId id="445" r:id="rId13"/>
    <p:sldId id="460" r:id="rId14"/>
    <p:sldId id="357" r:id="rId15"/>
    <p:sldId id="447" r:id="rId16"/>
    <p:sldId id="461" r:id="rId17"/>
    <p:sldId id="443" r:id="rId18"/>
    <p:sldId id="462" r:id="rId19"/>
    <p:sldId id="463" r:id="rId20"/>
    <p:sldId id="320" r:id="rId21"/>
    <p:sldId id="468" r:id="rId22"/>
    <p:sldId id="469" r:id="rId23"/>
    <p:sldId id="470" r:id="rId24"/>
    <p:sldId id="471" r:id="rId25"/>
    <p:sldId id="472" r:id="rId26"/>
    <p:sldId id="473" r:id="rId27"/>
    <p:sldId id="474" r:id="rId28"/>
    <p:sldId id="475" r:id="rId29"/>
    <p:sldId id="464" r:id="rId30"/>
    <p:sldId id="476" r:id="rId31"/>
    <p:sldId id="477" r:id="rId32"/>
    <p:sldId id="466" r:id="rId33"/>
    <p:sldId id="478" r:id="rId34"/>
    <p:sldId id="479" r:id="rId35"/>
    <p:sldId id="480" r:id="rId36"/>
    <p:sldId id="481" r:id="rId37"/>
    <p:sldId id="483" r:id="rId38"/>
    <p:sldId id="484" r:id="rId39"/>
    <p:sldId id="485" r:id="rId40"/>
    <p:sldId id="486" r:id="rId41"/>
    <p:sldId id="488" r:id="rId42"/>
    <p:sldId id="490" r:id="rId43"/>
    <p:sldId id="465" r:id="rId44"/>
    <p:sldId id="491" r:id="rId45"/>
  </p:sldIdLst>
  <p:sldSz cx="9144000" cy="5143500" type="screen16x9"/>
  <p:notesSz cx="6858000" cy="9144000"/>
  <p:custDataLst>
    <p:tags r:id="rId48"/>
  </p:custDataLst>
  <p:defaultTextStyle>
    <a:defPPr>
      <a:defRPr lang="zh-CN"/>
    </a:defPPr>
    <a:lvl1pPr marL="0" algn="l" defTabSz="913838" rtl="0" eaLnBrk="1" latinLnBrk="0" hangingPunct="1">
      <a:defRPr sz="1800" kern="1200">
        <a:solidFill>
          <a:schemeClr val="tx1"/>
        </a:solidFill>
        <a:latin typeface="+mn-lt"/>
        <a:ea typeface="+mn-ea"/>
        <a:cs typeface="+mn-cs"/>
      </a:defRPr>
    </a:lvl1pPr>
    <a:lvl2pPr marL="456902" algn="l" defTabSz="913838" rtl="0" eaLnBrk="1" latinLnBrk="0" hangingPunct="1">
      <a:defRPr sz="1800" kern="1200">
        <a:solidFill>
          <a:schemeClr val="tx1"/>
        </a:solidFill>
        <a:latin typeface="+mn-lt"/>
        <a:ea typeface="+mn-ea"/>
        <a:cs typeface="+mn-cs"/>
      </a:defRPr>
    </a:lvl2pPr>
    <a:lvl3pPr marL="913838" algn="l" defTabSz="913838" rtl="0" eaLnBrk="1" latinLnBrk="0" hangingPunct="1">
      <a:defRPr sz="1800" kern="1200">
        <a:solidFill>
          <a:schemeClr val="tx1"/>
        </a:solidFill>
        <a:latin typeface="+mn-lt"/>
        <a:ea typeface="+mn-ea"/>
        <a:cs typeface="+mn-cs"/>
      </a:defRPr>
    </a:lvl3pPr>
    <a:lvl4pPr marL="1370750" algn="l" defTabSz="913838" rtl="0" eaLnBrk="1" latinLnBrk="0" hangingPunct="1">
      <a:defRPr sz="1800" kern="1200">
        <a:solidFill>
          <a:schemeClr val="tx1"/>
        </a:solidFill>
        <a:latin typeface="+mn-lt"/>
        <a:ea typeface="+mn-ea"/>
        <a:cs typeface="+mn-cs"/>
      </a:defRPr>
    </a:lvl4pPr>
    <a:lvl5pPr marL="1827674" algn="l" defTabSz="913838" rtl="0" eaLnBrk="1" latinLnBrk="0" hangingPunct="1">
      <a:defRPr sz="1800" kern="1200">
        <a:solidFill>
          <a:schemeClr val="tx1"/>
        </a:solidFill>
        <a:latin typeface="+mn-lt"/>
        <a:ea typeface="+mn-ea"/>
        <a:cs typeface="+mn-cs"/>
      </a:defRPr>
    </a:lvl5pPr>
    <a:lvl6pPr marL="2284575" algn="l" defTabSz="913838" rtl="0" eaLnBrk="1" latinLnBrk="0" hangingPunct="1">
      <a:defRPr sz="1800" kern="1200">
        <a:solidFill>
          <a:schemeClr val="tx1"/>
        </a:solidFill>
        <a:latin typeface="+mn-lt"/>
        <a:ea typeface="+mn-ea"/>
        <a:cs typeface="+mn-cs"/>
      </a:defRPr>
    </a:lvl6pPr>
    <a:lvl7pPr marL="2741477" algn="l" defTabSz="913838" rtl="0" eaLnBrk="1" latinLnBrk="0" hangingPunct="1">
      <a:defRPr sz="1800" kern="1200">
        <a:solidFill>
          <a:schemeClr val="tx1"/>
        </a:solidFill>
        <a:latin typeface="+mn-lt"/>
        <a:ea typeface="+mn-ea"/>
        <a:cs typeface="+mn-cs"/>
      </a:defRPr>
    </a:lvl7pPr>
    <a:lvl8pPr marL="3198400" algn="l" defTabSz="913838" rtl="0" eaLnBrk="1" latinLnBrk="0" hangingPunct="1">
      <a:defRPr sz="1800" kern="1200">
        <a:solidFill>
          <a:schemeClr val="tx1"/>
        </a:solidFill>
        <a:latin typeface="+mn-lt"/>
        <a:ea typeface="+mn-ea"/>
        <a:cs typeface="+mn-cs"/>
      </a:defRPr>
    </a:lvl8pPr>
    <a:lvl9pPr marL="3655313" algn="l" defTabSz="913838"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2880" userDrawn="1">
          <p15:clr>
            <a:srgbClr val="A4A3A4"/>
          </p15:clr>
        </p15:guide>
        <p15:guide id="3" orient="horz" pos="1665"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70"/>
    <a:srgbClr val="49BAAF"/>
    <a:srgbClr val="333333"/>
    <a:srgbClr val="D72925"/>
    <a:srgbClr val="A19078"/>
    <a:srgbClr val="404455"/>
    <a:srgbClr val="DCE0B8"/>
    <a:srgbClr val="EC8C8D"/>
    <a:srgbClr val="787912"/>
    <a:srgbClr val="F2C0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varScale="1">
        <p:scale>
          <a:sx n="116" d="100"/>
          <a:sy n="116" d="100"/>
        </p:scale>
        <p:origin x="-662" y="-77"/>
      </p:cViewPr>
      <p:guideLst>
        <p:guide orient="horz" pos="1665"/>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2020/6/8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2020/6/8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3838" rtl="0" eaLnBrk="1" latinLnBrk="0" hangingPunct="1">
      <a:defRPr sz="1200" kern="1200">
        <a:solidFill>
          <a:schemeClr val="tx1"/>
        </a:solidFill>
        <a:latin typeface="+mn-lt"/>
        <a:ea typeface="+mn-ea"/>
        <a:cs typeface="+mn-cs"/>
      </a:defRPr>
    </a:lvl1pPr>
    <a:lvl2pPr marL="456902" algn="l" defTabSz="913838" rtl="0" eaLnBrk="1" latinLnBrk="0" hangingPunct="1">
      <a:defRPr sz="1200" kern="1200">
        <a:solidFill>
          <a:schemeClr val="tx1"/>
        </a:solidFill>
        <a:latin typeface="+mn-lt"/>
        <a:ea typeface="+mn-ea"/>
        <a:cs typeface="+mn-cs"/>
      </a:defRPr>
    </a:lvl2pPr>
    <a:lvl3pPr marL="913838" algn="l" defTabSz="913838" rtl="0" eaLnBrk="1" latinLnBrk="0" hangingPunct="1">
      <a:defRPr sz="1200" kern="1200">
        <a:solidFill>
          <a:schemeClr val="tx1"/>
        </a:solidFill>
        <a:latin typeface="+mn-lt"/>
        <a:ea typeface="+mn-ea"/>
        <a:cs typeface="+mn-cs"/>
      </a:defRPr>
    </a:lvl3pPr>
    <a:lvl4pPr marL="1370750" algn="l" defTabSz="913838" rtl="0" eaLnBrk="1" latinLnBrk="0" hangingPunct="1">
      <a:defRPr sz="1200" kern="1200">
        <a:solidFill>
          <a:schemeClr val="tx1"/>
        </a:solidFill>
        <a:latin typeface="+mn-lt"/>
        <a:ea typeface="+mn-ea"/>
        <a:cs typeface="+mn-cs"/>
      </a:defRPr>
    </a:lvl4pPr>
    <a:lvl5pPr marL="1827674" algn="l" defTabSz="913838" rtl="0" eaLnBrk="1" latinLnBrk="0" hangingPunct="1">
      <a:defRPr sz="1200" kern="1200">
        <a:solidFill>
          <a:schemeClr val="tx1"/>
        </a:solidFill>
        <a:latin typeface="+mn-lt"/>
        <a:ea typeface="+mn-ea"/>
        <a:cs typeface="+mn-cs"/>
      </a:defRPr>
    </a:lvl5pPr>
    <a:lvl6pPr marL="2284575" algn="l" defTabSz="913838" rtl="0" eaLnBrk="1" latinLnBrk="0" hangingPunct="1">
      <a:defRPr sz="1200" kern="1200">
        <a:solidFill>
          <a:schemeClr val="tx1"/>
        </a:solidFill>
        <a:latin typeface="+mn-lt"/>
        <a:ea typeface="+mn-ea"/>
        <a:cs typeface="+mn-cs"/>
      </a:defRPr>
    </a:lvl6pPr>
    <a:lvl7pPr marL="2741477" algn="l" defTabSz="913838" rtl="0" eaLnBrk="1" latinLnBrk="0" hangingPunct="1">
      <a:defRPr sz="1200" kern="1200">
        <a:solidFill>
          <a:schemeClr val="tx1"/>
        </a:solidFill>
        <a:latin typeface="+mn-lt"/>
        <a:ea typeface="+mn-ea"/>
        <a:cs typeface="+mn-cs"/>
      </a:defRPr>
    </a:lvl7pPr>
    <a:lvl8pPr marL="3198400" algn="l" defTabSz="913838" rtl="0" eaLnBrk="1" latinLnBrk="0" hangingPunct="1">
      <a:defRPr sz="1200" kern="1200">
        <a:solidFill>
          <a:schemeClr val="tx1"/>
        </a:solidFill>
        <a:latin typeface="+mn-lt"/>
        <a:ea typeface="+mn-ea"/>
        <a:cs typeface="+mn-cs"/>
      </a:defRPr>
    </a:lvl8pPr>
    <a:lvl9pPr marL="3655313" algn="l" defTabSz="91383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01023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1565493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167260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1565493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301023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418353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1913493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31497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156549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1565493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solidFill>
                  <a:prstClr val="black"/>
                </a:solidFill>
              </a:rPr>
              <a:pPr/>
              <a:t>26</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solidFill>
                  <a:prstClr val="black"/>
                </a:solidFill>
              </a:rPr>
              <a:pPr/>
              <a:t>27</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3.xml"/><Relationship Id="rId5" Type="http://schemas.openxmlformats.org/officeDocument/2006/relationships/tags" Target="../tags/tag6.xml"/><Relationship Id="rId4"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3.xml"/><Relationship Id="rId5" Type="http://schemas.openxmlformats.org/officeDocument/2006/relationships/tags" Target="../tags/tag11.xml"/><Relationship Id="rId4" Type="http://schemas.openxmlformats.org/officeDocument/2006/relationships/tags" Target="../tags/tag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slideMaster" Target="../slideMasters/slideMaster3.xml"/><Relationship Id="rId4"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3.xml"/><Relationship Id="rId5" Type="http://schemas.openxmlformats.org/officeDocument/2006/relationships/tags" Target="../tags/tag26.xml"/><Relationship Id="rId4" Type="http://schemas.openxmlformats.org/officeDocument/2006/relationships/tags" Target="../tags/tag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slideMaster" Target="../slideMasters/slideMaster3.xml"/><Relationship Id="rId4" Type="http://schemas.openxmlformats.org/officeDocument/2006/relationships/tags" Target="../tags/tag3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Master" Target="../slideMasters/slideMaster3.xml"/><Relationship Id="rId5" Type="http://schemas.openxmlformats.org/officeDocument/2006/relationships/tags" Target="../tags/tag41.xml"/><Relationship Id="rId4" Type="http://schemas.openxmlformats.org/officeDocument/2006/relationships/tags" Target="../tags/tag4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slideMaster" Target="../slideMasters/slideMaster3.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3.xml"/><Relationship Id="rId4" Type="http://schemas.openxmlformats.org/officeDocument/2006/relationships/tags" Target="../tags/tag5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3.xml"/><Relationship Id="rId5" Type="http://schemas.openxmlformats.org/officeDocument/2006/relationships/tags" Target="../tags/tag56.xml"/><Relationship Id="rId4" Type="http://schemas.openxmlformats.org/officeDocument/2006/relationships/tags" Target="../tags/tag5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2513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08549020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78310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201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7399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6346018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61568866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00"/>
            <a:ext cx="8226900" cy="529200"/>
          </a:xfrm>
        </p:spPr>
        <p:txBody>
          <a:bodyPr vert="horz" lIns="67493" tIns="35095" rIns="67493" bIns="35095" rtlCol="0" anchor="ctr" anchorCtr="0">
            <a:normAutofit/>
          </a:bodyPr>
          <a:lstStyle>
            <a:lvl1pPr marL="0" marR="0" algn="l" defTabSz="685715" rtl="0" eaLnBrk="1" fontAlgn="auto" latinLnBrk="0" hangingPunct="1">
              <a:lnSpc>
                <a:spcPct val="100000"/>
              </a:lnSpc>
              <a:buNone/>
              <a:defRPr kumimoji="0" lang="zh-CN" altLang="en-US" sz="2700" b="1" i="0" u="none" strike="noStrike" kern="1200" cap="none" spc="225"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800"/>
            <a:ext cx="8226900" cy="3569400"/>
          </a:xfrm>
        </p:spPr>
        <p:txBody>
          <a:bodyPr vert="horz" lIns="67493" tIns="35095" rIns="67493" bIns="35095" rtlCol="0">
            <a:normAutofit/>
          </a:bodyPr>
          <a:lstStyle>
            <a:lvl1pPr marL="0" marR="0" lvl="0" indent="0" algn="l" defTabSz="68571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857" marR="0" lvl="1" indent="0" algn="l" defTabSz="685715" rtl="0" eaLnBrk="1" fontAlgn="auto" latinLnBrk="0" hangingPunct="1">
              <a:lnSpc>
                <a:spcPct val="130000"/>
              </a:lnSpc>
              <a:spcBef>
                <a:spcPts val="0"/>
              </a:spcBef>
              <a:spcAft>
                <a:spcPts val="750"/>
              </a:spcAft>
              <a:buFont typeface="Arial" panose="020B0604020202020204" pitchFamily="34" charset="0"/>
              <a:buNone/>
              <a:tabLst>
                <a:tab pos="1207144" algn="l"/>
              </a:tabLst>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2pPr>
            <a:lvl3pPr marL="685715" marR="0" lvl="2" indent="0" algn="l" defTabSz="68571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3pPr>
            <a:lvl4pPr marL="1028573" marR="0" lvl="3" indent="0" algn="l" defTabSz="68571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4pPr>
            <a:lvl5pPr marL="1371430" marR="0" lvl="4" indent="0" algn="l" defTabSz="68571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5" name="页脚占位符 4"/>
          <p:cNvSpPr>
            <a:spLocks noGrp="1"/>
          </p:cNvSpPr>
          <p:nvPr>
            <p:ph type="ftr" sz="quarter" idx="11"/>
            <p:custDataLst>
              <p:tags r:id="rId4"/>
            </p:custDataLst>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107743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685800"/>
            <a:ext cx="7349400" cy="1927800"/>
          </a:xfrm>
        </p:spPr>
        <p:txBody>
          <a:bodyPr lIns="67496" tIns="35097" rIns="67496" bIns="35097" anchor="b" anchorCtr="0">
            <a:normAutofit/>
          </a:bodyPr>
          <a:lstStyle>
            <a:lvl1pPr algn="ctr">
              <a:defRPr sz="4500" b="1" i="0" spc="225"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2670300"/>
            <a:ext cx="7349400" cy="1104300"/>
          </a:xfrm>
        </p:spPr>
        <p:txBody>
          <a:bodyPr lIns="67496" tIns="35097" rIns="67496" bIns="35097">
            <a:normAutofit/>
          </a:bodyPr>
          <a:lstStyle>
            <a:lvl1pPr marL="0" indent="0" algn="ctr" eaLnBrk="1" fontAlgn="auto" latinLnBrk="0" hangingPunct="1">
              <a:lnSpc>
                <a:spcPct val="110000"/>
              </a:lnSpc>
              <a:buNone/>
              <a:defRPr sz="1800" u="none" strike="noStrike" kern="1200" cap="none" spc="150" normalizeH="0" baseline="0">
                <a:solidFill>
                  <a:schemeClr val="tx1">
                    <a:lumMod val="65000"/>
                    <a:lumOff val="35000"/>
                  </a:schemeClr>
                </a:solidFill>
                <a:uFillTx/>
              </a:defRPr>
            </a:lvl1pPr>
            <a:lvl2pPr marL="342875" indent="0" algn="ctr">
              <a:buNone/>
              <a:defRPr sz="1500"/>
            </a:lvl2pPr>
            <a:lvl3pPr marL="685749" indent="0" algn="ctr">
              <a:buNone/>
              <a:defRPr sz="140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17" name="页脚占位符 16"/>
          <p:cNvSpPr>
            <a:spLocks noGrp="1"/>
          </p:cNvSpPr>
          <p:nvPr>
            <p:ph type="ftr" sz="quarter" idx="11"/>
            <p:custDataLst>
              <p:tags r:id="rId4"/>
            </p:custDataLst>
          </p:nvPr>
        </p:nvSpPr>
        <p:spPr/>
        <p:txBody>
          <a:bodyPr/>
          <a:lstStyle/>
          <a:p>
            <a:endParaRPr lang="zh-CN" altLang="en-US" dirty="0">
              <a:solidFill>
                <a:srgbClr val="000000">
                  <a:tint val="75000"/>
                </a:srgbClr>
              </a:solidFill>
            </a:endParaRPr>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1756041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036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6924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266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23163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00" y="1166400"/>
            <a:ext cx="3844800" cy="3456000"/>
          </a:xfrm>
        </p:spPr>
        <p:txBody>
          <a:bodyPr vert="horz" lIns="67493" tIns="35095" rIns="67493" bIns="35095" rtlCol="0">
            <a:normAutofit/>
          </a:bodyPr>
          <a:lstStyle>
            <a:lvl1pPr marL="0" marR="0" lvl="0" indent="0" algn="l" defTabSz="685715"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289" marR="0" lvl="1" indent="-171430" algn="l" defTabSz="685715" rtl="0" eaLnBrk="1" fontAlgn="auto" latinLnBrk="0" hangingPunct="1">
              <a:lnSpc>
                <a:spcPct val="130000"/>
              </a:lnSpc>
              <a:spcBef>
                <a:spcPts val="0"/>
              </a:spcBef>
              <a:spcAft>
                <a:spcPts val="750"/>
              </a:spcAft>
              <a:buFont typeface="Arial" panose="020B0604020202020204" pitchFamily="34" charset="0"/>
              <a:buChar char="•"/>
              <a:tabLst>
                <a:tab pos="1207144"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7144" marR="0" lvl="2" indent="-171430" algn="l" defTabSz="68571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200000" marR="0" lvl="3" indent="-171430" algn="l" defTabSz="68571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2857" marR="0" lvl="4" indent="-171430" algn="l" defTabSz="685715"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4762800" y="1166400"/>
            <a:ext cx="3920400" cy="3456000"/>
          </a:xfrm>
        </p:spPr>
        <p:txBody>
          <a:bodyPr vert="horz" lIns="67493" tIns="35095" rIns="67493" bIns="35095" rtlCol="0">
            <a:normAutofit/>
          </a:bodyPr>
          <a:lstStyle>
            <a:lvl1pPr marL="0" marR="0" lvl="0" indent="0" algn="l" defTabSz="685715" rtl="0" eaLnBrk="1" fontAlgn="auto" latinLnBrk="0" hangingPunct="1">
              <a:lnSpc>
                <a:spcPct val="140000"/>
              </a:lnSpc>
              <a:spcBef>
                <a:spcPts val="0"/>
              </a:spcBef>
              <a:spcAft>
                <a:spcPts val="750"/>
              </a:spcAft>
              <a:buFont typeface="Wingdings" panose="05000000000000000000" pitchFamily="2" charset="2"/>
              <a:buChar char="l"/>
              <a:defRPr kumimoji="0" lang="zh-CN" altLang="en-US" sz="1200" b="0" i="0" u="none" strike="noStrike" kern="1200" cap="none" spc="113"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solidFill>
                  <a:srgbClr val="000000">
                    <a:tint val="75000"/>
                  </a:srgbClr>
                </a:solidFill>
              </a:rPr>
              <a:pPr/>
              <a:t>2020/6/8</a:t>
            </a:fld>
            <a:endParaRPr lang="zh-CN" altLang="en-US" dirty="0">
              <a:solidFill>
                <a:srgbClr val="000000">
                  <a:tint val="75000"/>
                </a:srgbClr>
              </a:solidFill>
            </a:endParaRPr>
          </a:p>
        </p:txBody>
      </p:sp>
      <p:sp>
        <p:nvSpPr>
          <p:cNvPr id="6" name="页脚占位符 5"/>
          <p:cNvSpPr>
            <a:spLocks noGrp="1"/>
          </p:cNvSpPr>
          <p:nvPr>
            <p:ph type="ftr" sz="quarter" idx="11"/>
            <p:custDataLst>
              <p:tags r:id="rId4"/>
            </p:custDataLst>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264928824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7" name="内容占位符 6"/>
          <p:cNvSpPr>
            <a:spLocks noGrp="1"/>
          </p:cNvSpPr>
          <p:nvPr>
            <p:ph sz="quarter" idx="13"/>
            <p:custDataLst>
              <p:tags r:id="rId4"/>
            </p:custDataLst>
          </p:nvPr>
        </p:nvSpPr>
        <p:spPr>
          <a:xfrm>
            <a:off x="456300" y="580500"/>
            <a:ext cx="8229600" cy="4112100"/>
          </a:xfrm>
        </p:spPr>
        <p:txBody>
          <a:bodyPr/>
          <a:lstStyle>
            <a:lvl1pPr marL="171430" indent="-171430">
              <a:lnSpc>
                <a:spcPct val="130000"/>
              </a:lnSpc>
              <a:buFont typeface="Wingdings" panose="05000000000000000000" pitchFamily="2" charset="2"/>
              <a:buChar char="l"/>
              <a:defRPr spc="113" baseline="0">
                <a:solidFill>
                  <a:schemeClr val="tx1">
                    <a:lumMod val="65000"/>
                    <a:lumOff val="35000"/>
                  </a:schemeClr>
                </a:solidFill>
              </a:defRPr>
            </a:lvl1pPr>
            <a:lvl2pPr marL="514289" indent="-171430">
              <a:lnSpc>
                <a:spcPct val="130000"/>
              </a:lnSpc>
              <a:buFont typeface="Wingdings" panose="05000000000000000000" pitchFamily="2" charset="2"/>
              <a:buChar char="l"/>
              <a:defRPr spc="113" baseline="0">
                <a:solidFill>
                  <a:schemeClr val="tx1">
                    <a:lumMod val="65000"/>
                    <a:lumOff val="35000"/>
                  </a:schemeClr>
                </a:solidFill>
              </a:defRPr>
            </a:lvl2pPr>
            <a:lvl3pPr marL="857144" indent="-171430">
              <a:lnSpc>
                <a:spcPct val="130000"/>
              </a:lnSpc>
              <a:buFont typeface="Wingdings" panose="05000000000000000000" pitchFamily="2" charset="2"/>
              <a:buChar char="l"/>
              <a:defRPr spc="113" baseline="0">
                <a:solidFill>
                  <a:schemeClr val="tx1">
                    <a:lumMod val="65000"/>
                    <a:lumOff val="35000"/>
                  </a:schemeClr>
                </a:solidFill>
              </a:defRPr>
            </a:lvl3pPr>
            <a:lvl4pPr marL="1200000" indent="-171430">
              <a:lnSpc>
                <a:spcPct val="130000"/>
              </a:lnSpc>
              <a:buFont typeface="Wingdings" panose="05000000000000000000" pitchFamily="2" charset="2"/>
              <a:buChar char="l"/>
              <a:defRPr spc="113" baseline="0">
                <a:solidFill>
                  <a:schemeClr val="tx1">
                    <a:lumMod val="65000"/>
                    <a:lumOff val="35000"/>
                  </a:schemeClr>
                </a:solidFill>
              </a:defRPr>
            </a:lvl4pPr>
            <a:lvl5pPr marL="1542857" indent="-171430">
              <a:lnSpc>
                <a:spcPct val="130000"/>
              </a:lnSpc>
              <a:buFont typeface="Wingdings" panose="05000000000000000000" pitchFamily="2" charset="2"/>
              <a:buChar char="l"/>
              <a:defRPr spc="113"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5589309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2" name="标题 1"/>
          <p:cNvSpPr>
            <a:spLocks noGrp="1"/>
          </p:cNvSpPr>
          <p:nvPr>
            <p:ph type="title" hasCustomPrompt="1"/>
            <p:custDataLst>
              <p:tags r:id="rId4"/>
            </p:custDataLst>
          </p:nvPr>
        </p:nvSpPr>
        <p:spPr>
          <a:xfrm>
            <a:off x="899100" y="1863000"/>
            <a:ext cx="7349400" cy="764100"/>
          </a:xfrm>
        </p:spPr>
        <p:txBody>
          <a:bodyPr vert="horz" lIns="67493" tIns="35095" rIns="67493" bIns="35095" rtlCol="0" anchor="t" anchorCtr="0">
            <a:normAutofit/>
          </a:bodyPr>
          <a:lstStyle>
            <a:lvl1pPr marL="0" marR="0" algn="ctr" defTabSz="685715"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67493" tIns="35095" rIns="67493" bIns="35095">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40701573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92084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00" y="1166400"/>
            <a:ext cx="3844800" cy="3456000"/>
          </a:xfrm>
        </p:spPr>
        <p:txBody>
          <a:bodyPr vert="horz" lIns="67496" tIns="35097" rIns="67496" bIns="35097" rtlCol="0">
            <a:normAutofit/>
          </a:bodyPr>
          <a:lstStyle>
            <a:lvl1pPr marL="0" marR="0" lvl="0" indent="0" algn="l" defTabSz="685749"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13" marR="0" lvl="1" indent="-171438" algn="l" defTabSz="685749" rtl="0" eaLnBrk="1" fontAlgn="auto" latinLnBrk="0" hangingPunct="1">
              <a:lnSpc>
                <a:spcPct val="130000"/>
              </a:lnSpc>
              <a:spcBef>
                <a:spcPts val="0"/>
              </a:spcBef>
              <a:spcAft>
                <a:spcPts val="750"/>
              </a:spcAft>
              <a:buFont typeface="Arial" panose="020B0604020202020204" pitchFamily="34" charset="0"/>
              <a:buChar char="•"/>
              <a:tabLst>
                <a:tab pos="1207204"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7186" marR="0" lvl="2" indent="-171438" algn="l" defTabSz="685749"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200060" marR="0" lvl="3" indent="-171438" algn="l" defTabSz="685749"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2935" marR="0" lvl="4" indent="-171438" algn="l" defTabSz="685749"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4762800" y="1166400"/>
            <a:ext cx="3920400" cy="3456000"/>
          </a:xfrm>
        </p:spPr>
        <p:txBody>
          <a:bodyPr vert="horz" lIns="67496" tIns="35097" rIns="67496" bIns="35097" rtlCol="0">
            <a:normAutofit/>
          </a:bodyPr>
          <a:lstStyle>
            <a:lvl1pPr marL="0" marR="0" lvl="0" indent="0" algn="l" defTabSz="685749" rtl="0" eaLnBrk="1" fontAlgn="auto" latinLnBrk="0" hangingPunct="1">
              <a:lnSpc>
                <a:spcPct val="140000"/>
              </a:lnSpc>
              <a:spcBef>
                <a:spcPts val="0"/>
              </a:spcBef>
              <a:spcAft>
                <a:spcPts val="750"/>
              </a:spcAft>
              <a:buFont typeface="Wingdings" panose="05000000000000000000" pitchFamily="2" charset="2"/>
              <a:buChar char="l"/>
              <a:defRPr kumimoji="0" lang="zh-CN" altLang="en-US" sz="1200" b="0" i="0" u="none" strike="noStrike" kern="1200" cap="none" spc="113"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solidFill>
                  <a:srgbClr val="000000">
                    <a:tint val="75000"/>
                  </a:srgbClr>
                </a:solidFill>
              </a:rPr>
              <a:pPr/>
              <a:t>2020/6/8</a:t>
            </a:fld>
            <a:endParaRPr lang="zh-CN" altLang="en-US" dirty="0">
              <a:solidFill>
                <a:srgbClr val="000000">
                  <a:tint val="75000"/>
                </a:srgbClr>
              </a:solidFill>
            </a:endParaRPr>
          </a:p>
        </p:txBody>
      </p:sp>
      <p:sp>
        <p:nvSpPr>
          <p:cNvPr id="6" name="页脚占位符 5"/>
          <p:cNvSpPr>
            <a:spLocks noGrp="1"/>
          </p:cNvSpPr>
          <p:nvPr>
            <p:ph type="ftr" sz="quarter" idx="11"/>
            <p:custDataLst>
              <p:tags r:id="rId4"/>
            </p:custDataLst>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42362778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7" name="内容占位符 6"/>
          <p:cNvSpPr>
            <a:spLocks noGrp="1"/>
          </p:cNvSpPr>
          <p:nvPr>
            <p:ph sz="quarter" idx="13"/>
            <p:custDataLst>
              <p:tags r:id="rId4"/>
            </p:custDataLst>
          </p:nvPr>
        </p:nvSpPr>
        <p:spPr>
          <a:xfrm>
            <a:off x="456300" y="580500"/>
            <a:ext cx="8229600" cy="4112100"/>
          </a:xfrm>
        </p:spPr>
        <p:txBody>
          <a:bodyPr/>
          <a:lstStyle>
            <a:lvl1pPr marL="171438" indent="-171438">
              <a:lnSpc>
                <a:spcPct val="130000"/>
              </a:lnSpc>
              <a:buFont typeface="Wingdings" panose="05000000000000000000" pitchFamily="2" charset="2"/>
              <a:buChar char="l"/>
              <a:defRPr spc="113" baseline="0">
                <a:solidFill>
                  <a:schemeClr val="tx1">
                    <a:lumMod val="65000"/>
                    <a:lumOff val="35000"/>
                  </a:schemeClr>
                </a:solidFill>
              </a:defRPr>
            </a:lvl1pPr>
            <a:lvl2pPr marL="514313" indent="-171438">
              <a:lnSpc>
                <a:spcPct val="130000"/>
              </a:lnSpc>
              <a:buFont typeface="Wingdings" panose="05000000000000000000" pitchFamily="2" charset="2"/>
              <a:buChar char="l"/>
              <a:defRPr spc="113" baseline="0">
                <a:solidFill>
                  <a:schemeClr val="tx1">
                    <a:lumMod val="65000"/>
                    <a:lumOff val="35000"/>
                  </a:schemeClr>
                </a:solidFill>
              </a:defRPr>
            </a:lvl2pPr>
            <a:lvl3pPr marL="857186" indent="-171438">
              <a:lnSpc>
                <a:spcPct val="130000"/>
              </a:lnSpc>
              <a:buFont typeface="Wingdings" panose="05000000000000000000" pitchFamily="2" charset="2"/>
              <a:buChar char="l"/>
              <a:defRPr spc="113" baseline="0">
                <a:solidFill>
                  <a:schemeClr val="tx1">
                    <a:lumMod val="65000"/>
                    <a:lumOff val="35000"/>
                  </a:schemeClr>
                </a:solidFill>
              </a:defRPr>
            </a:lvl3pPr>
            <a:lvl4pPr marL="1200060" indent="-171438">
              <a:lnSpc>
                <a:spcPct val="130000"/>
              </a:lnSpc>
              <a:buFont typeface="Wingdings" panose="05000000000000000000" pitchFamily="2" charset="2"/>
              <a:buChar char="l"/>
              <a:defRPr spc="113" baseline="0">
                <a:solidFill>
                  <a:schemeClr val="tx1">
                    <a:lumMod val="65000"/>
                    <a:lumOff val="35000"/>
                  </a:schemeClr>
                </a:solidFill>
              </a:defRPr>
            </a:lvl4pPr>
            <a:lvl5pPr marL="1542935" indent="-171438">
              <a:lnSpc>
                <a:spcPct val="130000"/>
              </a:lnSpc>
              <a:buFont typeface="Wingdings" panose="05000000000000000000" pitchFamily="2" charset="2"/>
              <a:buChar char="l"/>
              <a:defRPr spc="113"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3330366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1195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2" name="标题 1"/>
          <p:cNvSpPr>
            <a:spLocks noGrp="1"/>
          </p:cNvSpPr>
          <p:nvPr>
            <p:ph type="title" hasCustomPrompt="1"/>
            <p:custDataLst>
              <p:tags r:id="rId4"/>
            </p:custDataLst>
          </p:nvPr>
        </p:nvSpPr>
        <p:spPr>
          <a:xfrm>
            <a:off x="899100" y="1863000"/>
            <a:ext cx="7349400" cy="764100"/>
          </a:xfrm>
        </p:spPr>
        <p:txBody>
          <a:bodyPr vert="horz" lIns="67496" tIns="35097" rIns="67496" bIns="35097" rtlCol="0" anchor="t" anchorCtr="0">
            <a:normAutofit/>
          </a:bodyPr>
          <a:lstStyle>
            <a:lvl1pPr marL="0" marR="0" algn="ctr" defTabSz="685749"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67496" tIns="35097" rIns="67496" bIns="35097">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55284299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8133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00" y="1166400"/>
            <a:ext cx="3844800" cy="3456000"/>
          </a:xfrm>
        </p:spPr>
        <p:txBody>
          <a:bodyPr vert="horz" lIns="67500" tIns="35100" rIns="67500" bIns="35100" rtlCol="0">
            <a:normAutofit/>
          </a:bodyPr>
          <a:lstStyle>
            <a:lvl1pPr marL="0" marR="0" lvl="0" indent="0" algn="l" defTabSz="685800"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294"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4762800" y="1166400"/>
            <a:ext cx="3920400" cy="3456000"/>
          </a:xfrm>
        </p:spPr>
        <p:txBody>
          <a:bodyPr vert="horz" lIns="67500" tIns="35100" rIns="67500" bIns="35100" rtlCol="0">
            <a:normAutofit/>
          </a:bodyPr>
          <a:lstStyle>
            <a:lvl1pPr marL="0" marR="0" lvl="0" indent="0" algn="l" defTabSz="685800" rtl="0" eaLnBrk="1" fontAlgn="auto" latinLnBrk="0" hangingPunct="1">
              <a:lnSpc>
                <a:spcPct val="140000"/>
              </a:lnSpc>
              <a:spcBef>
                <a:spcPts val="0"/>
              </a:spcBef>
              <a:spcAft>
                <a:spcPts val="750"/>
              </a:spcAft>
              <a:buFont typeface="Wingdings" panose="05000000000000000000" pitchFamily="2" charset="2"/>
              <a:buChar char="l"/>
              <a:defRPr kumimoji="0" lang="zh-CN" altLang="en-US" sz="1200" b="0" i="0" u="none" strike="noStrike" kern="1200" cap="none" spc="113"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solidFill>
                  <a:srgbClr val="000000">
                    <a:tint val="75000"/>
                  </a:srgbClr>
                </a:solidFill>
              </a:rPr>
              <a:pPr/>
              <a:t>2020/6/8</a:t>
            </a:fld>
            <a:endParaRPr lang="zh-CN" altLang="en-US" dirty="0">
              <a:solidFill>
                <a:srgbClr val="000000">
                  <a:tint val="75000"/>
                </a:srgbClr>
              </a:solidFill>
            </a:endParaRPr>
          </a:p>
        </p:txBody>
      </p:sp>
      <p:sp>
        <p:nvSpPr>
          <p:cNvPr id="6" name="页脚占位符 5"/>
          <p:cNvSpPr>
            <a:spLocks noGrp="1"/>
          </p:cNvSpPr>
          <p:nvPr>
            <p:ph type="ftr" sz="quarter" idx="11"/>
            <p:custDataLst>
              <p:tags r:id="rId4"/>
            </p:custDataLst>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13199395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7" name="内容占位符 6"/>
          <p:cNvSpPr>
            <a:spLocks noGrp="1"/>
          </p:cNvSpPr>
          <p:nvPr>
            <p:ph sz="quarter" idx="13"/>
            <p:custDataLst>
              <p:tags r:id="rId4"/>
            </p:custDataLst>
          </p:nvPr>
        </p:nvSpPr>
        <p:spPr>
          <a:xfrm>
            <a:off x="456300" y="580500"/>
            <a:ext cx="8229600" cy="4112100"/>
          </a:xfrm>
        </p:spPr>
        <p:txBody>
          <a:bodyPr/>
          <a:lstStyle>
            <a:lvl1pPr marL="171450" indent="-171450">
              <a:lnSpc>
                <a:spcPct val="130000"/>
              </a:lnSpc>
              <a:buFont typeface="Wingdings" panose="05000000000000000000" pitchFamily="2" charset="2"/>
              <a:buChar char="l"/>
              <a:defRPr spc="113" baseline="0">
                <a:solidFill>
                  <a:schemeClr val="tx1">
                    <a:lumMod val="65000"/>
                    <a:lumOff val="35000"/>
                  </a:schemeClr>
                </a:solidFill>
              </a:defRPr>
            </a:lvl1pPr>
            <a:lvl2pPr marL="514350" indent="-171450">
              <a:lnSpc>
                <a:spcPct val="130000"/>
              </a:lnSpc>
              <a:buFont typeface="Wingdings" panose="05000000000000000000" pitchFamily="2" charset="2"/>
              <a:buChar char="l"/>
              <a:defRPr spc="113" baseline="0">
                <a:solidFill>
                  <a:schemeClr val="tx1">
                    <a:lumMod val="65000"/>
                    <a:lumOff val="35000"/>
                  </a:schemeClr>
                </a:solidFill>
              </a:defRPr>
            </a:lvl2pPr>
            <a:lvl3pPr marL="857250" indent="-171450">
              <a:lnSpc>
                <a:spcPct val="130000"/>
              </a:lnSpc>
              <a:buFont typeface="Wingdings" panose="05000000000000000000" pitchFamily="2" charset="2"/>
              <a:buChar char="l"/>
              <a:defRPr spc="113" baseline="0">
                <a:solidFill>
                  <a:schemeClr val="tx1">
                    <a:lumMod val="65000"/>
                    <a:lumOff val="35000"/>
                  </a:schemeClr>
                </a:solidFill>
              </a:defRPr>
            </a:lvl3pPr>
            <a:lvl4pPr marL="1200150" indent="-171450">
              <a:lnSpc>
                <a:spcPct val="130000"/>
              </a:lnSpc>
              <a:buFont typeface="Wingdings" panose="05000000000000000000" pitchFamily="2" charset="2"/>
              <a:buChar char="l"/>
              <a:defRPr spc="113" baseline="0">
                <a:solidFill>
                  <a:schemeClr val="tx1">
                    <a:lumMod val="65000"/>
                    <a:lumOff val="35000"/>
                  </a:schemeClr>
                </a:solidFill>
              </a:defRPr>
            </a:lvl4pPr>
            <a:lvl5pPr marL="1543050" indent="-171450">
              <a:lnSpc>
                <a:spcPct val="130000"/>
              </a:lnSpc>
              <a:buFont typeface="Wingdings" panose="05000000000000000000" pitchFamily="2" charset="2"/>
              <a:buChar char="l"/>
              <a:defRPr spc="113"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19963209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custDataLst>
              <p:tags r:id="rId2"/>
            </p:custDataLst>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2" name="标题 1"/>
          <p:cNvSpPr>
            <a:spLocks noGrp="1"/>
          </p:cNvSpPr>
          <p:nvPr>
            <p:ph type="title" hasCustomPrompt="1"/>
            <p:custDataLst>
              <p:tags r:id="rId4"/>
            </p:custDataLst>
          </p:nvPr>
        </p:nvSpPr>
        <p:spPr>
          <a:xfrm>
            <a:off x="899100" y="1863000"/>
            <a:ext cx="7349400" cy="764100"/>
          </a:xfrm>
        </p:spPr>
        <p:txBody>
          <a:bodyPr vert="horz" lIns="67500" tIns="35100" rIns="67500" bIns="35100" rtlCol="0" anchor="t" anchorCtr="0">
            <a:normAutofit/>
          </a:bodyPr>
          <a:lstStyle>
            <a:lvl1pPr marL="0" marR="0" algn="ctr" defTabSz="685800"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67500" tIns="35100" rIns="67500" bIns="35100">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46925554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48469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4145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13946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46557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7851306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8357619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16849629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36522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75981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215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9792256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9629481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35090127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3328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188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4130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9741412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theme" Target="../theme/theme3.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1.jp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4.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1.jpg"/><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5.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390" tIns="45695" rIns="91390" bIns="45695"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390" tIns="45695" rIns="91390" bIns="45695"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390" tIns="45695" rIns="91390" bIns="45695" rtlCol="0" anchor="ctr"/>
          <a:lstStyle>
            <a:lvl1pPr algn="l">
              <a:defRPr sz="1200">
                <a:solidFill>
                  <a:schemeClr val="tx1">
                    <a:tint val="75000"/>
                  </a:schemeClr>
                </a:solidFill>
              </a:defRPr>
            </a:lvl1p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390" tIns="45695" rIns="91390" bIns="45695" rtlCol="0" anchor="ct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390" tIns="45695" rIns="91390" bIns="45695" rtlCol="0" anchor="ctr"/>
          <a:lstStyle>
            <a:lvl1pPr algn="r">
              <a:defRPr sz="1200">
                <a:solidFill>
                  <a:schemeClr val="tx1">
                    <a:tint val="75000"/>
                  </a:schemeClr>
                </a:solidFill>
              </a:defRPr>
            </a:lvl1p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7" name="矩形 6">
            <a:extLst>
              <a:ext uri="{FF2B5EF4-FFF2-40B4-BE49-F238E27FC236}">
                <a16:creationId xmlns="" xmlns:a16="http://schemas.microsoft.com/office/drawing/2014/main" id="{641D2DFD-55B4-4A44-923E-893F52B2E549}"/>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0" tIns="45695" rIns="91390" bIns="45695" rtlCol="0" anchor="ctr"/>
          <a:lstStyle/>
          <a:p>
            <a:pPr algn="ctr"/>
            <a:endParaRPr lang="zh-CN" altLang="en-US">
              <a:solidFill>
                <a:srgbClr val="FFFFFF"/>
              </a:solidFill>
            </a:endParaRPr>
          </a:p>
        </p:txBody>
      </p:sp>
    </p:spTree>
    <p:extLst>
      <p:ext uri="{BB962C8B-B14F-4D97-AF65-F5344CB8AC3E}">
        <p14:creationId xmlns:p14="http://schemas.microsoft.com/office/powerpoint/2010/main" val="35341149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3838" rtl="0" eaLnBrk="1" latinLnBrk="0" hangingPunct="1">
        <a:spcBef>
          <a:spcPct val="0"/>
        </a:spcBef>
        <a:buNone/>
        <a:defRPr sz="4400" kern="1200">
          <a:solidFill>
            <a:schemeClr val="tx1"/>
          </a:solidFill>
          <a:latin typeface="+mj-lt"/>
          <a:ea typeface="+mj-ea"/>
          <a:cs typeface="+mj-cs"/>
        </a:defRPr>
      </a:lvl1pPr>
    </p:titleStyle>
    <p:bodyStyle>
      <a:lvl1pPr marL="342677" indent="-342677" algn="l" defTabSz="91383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99" indent="-285575" algn="l" defTabSz="91383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88" indent="-228450" algn="l" defTabSz="91383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0"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4"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25"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0"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3"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75"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3838" rtl="0" eaLnBrk="1" latinLnBrk="0" hangingPunct="1">
        <a:defRPr sz="1800" kern="1200">
          <a:solidFill>
            <a:schemeClr val="tx1"/>
          </a:solidFill>
          <a:latin typeface="+mn-lt"/>
          <a:ea typeface="+mn-ea"/>
          <a:cs typeface="+mn-cs"/>
        </a:defRPr>
      </a:lvl1pPr>
      <a:lvl2pPr marL="456902" algn="l" defTabSz="913838" rtl="0" eaLnBrk="1" latinLnBrk="0" hangingPunct="1">
        <a:defRPr sz="1800" kern="1200">
          <a:solidFill>
            <a:schemeClr val="tx1"/>
          </a:solidFill>
          <a:latin typeface="+mn-lt"/>
          <a:ea typeface="+mn-ea"/>
          <a:cs typeface="+mn-cs"/>
        </a:defRPr>
      </a:lvl2pPr>
      <a:lvl3pPr marL="913838" algn="l" defTabSz="913838" rtl="0" eaLnBrk="1" latinLnBrk="0" hangingPunct="1">
        <a:defRPr sz="1800" kern="1200">
          <a:solidFill>
            <a:schemeClr val="tx1"/>
          </a:solidFill>
          <a:latin typeface="+mn-lt"/>
          <a:ea typeface="+mn-ea"/>
          <a:cs typeface="+mn-cs"/>
        </a:defRPr>
      </a:lvl3pPr>
      <a:lvl4pPr marL="1370750" algn="l" defTabSz="913838" rtl="0" eaLnBrk="1" latinLnBrk="0" hangingPunct="1">
        <a:defRPr sz="1800" kern="1200">
          <a:solidFill>
            <a:schemeClr val="tx1"/>
          </a:solidFill>
          <a:latin typeface="+mn-lt"/>
          <a:ea typeface="+mn-ea"/>
          <a:cs typeface="+mn-cs"/>
        </a:defRPr>
      </a:lvl4pPr>
      <a:lvl5pPr marL="1827674" algn="l" defTabSz="913838" rtl="0" eaLnBrk="1" latinLnBrk="0" hangingPunct="1">
        <a:defRPr sz="1800" kern="1200">
          <a:solidFill>
            <a:schemeClr val="tx1"/>
          </a:solidFill>
          <a:latin typeface="+mn-lt"/>
          <a:ea typeface="+mn-ea"/>
          <a:cs typeface="+mn-cs"/>
        </a:defRPr>
      </a:lvl5pPr>
      <a:lvl6pPr marL="2284575" algn="l" defTabSz="913838" rtl="0" eaLnBrk="1" latinLnBrk="0" hangingPunct="1">
        <a:defRPr sz="1800" kern="1200">
          <a:solidFill>
            <a:schemeClr val="tx1"/>
          </a:solidFill>
          <a:latin typeface="+mn-lt"/>
          <a:ea typeface="+mn-ea"/>
          <a:cs typeface="+mn-cs"/>
        </a:defRPr>
      </a:lvl6pPr>
      <a:lvl7pPr marL="2741477" algn="l" defTabSz="913838" rtl="0" eaLnBrk="1" latinLnBrk="0" hangingPunct="1">
        <a:defRPr sz="1800" kern="1200">
          <a:solidFill>
            <a:schemeClr val="tx1"/>
          </a:solidFill>
          <a:latin typeface="+mn-lt"/>
          <a:ea typeface="+mn-ea"/>
          <a:cs typeface="+mn-cs"/>
        </a:defRPr>
      </a:lvl7pPr>
      <a:lvl8pPr marL="3198400" algn="l" defTabSz="913838" rtl="0" eaLnBrk="1" latinLnBrk="0" hangingPunct="1">
        <a:defRPr sz="1800" kern="1200">
          <a:solidFill>
            <a:schemeClr val="tx1"/>
          </a:solidFill>
          <a:latin typeface="+mn-lt"/>
          <a:ea typeface="+mn-ea"/>
          <a:cs typeface="+mn-cs"/>
        </a:defRPr>
      </a:lvl8pPr>
      <a:lvl9pPr marL="3655313" algn="l" defTabSz="91383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390" tIns="45695" rIns="91390" bIns="45695"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390" tIns="45695" rIns="91390" bIns="45695"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390" tIns="45695" rIns="91390" bIns="45695" rtlCol="0" anchor="ctr"/>
          <a:lstStyle>
            <a:lvl1pPr algn="l">
              <a:defRPr sz="1200">
                <a:solidFill>
                  <a:schemeClr val="tx1">
                    <a:tint val="75000"/>
                  </a:schemeClr>
                </a:solidFill>
              </a:defRPr>
            </a:lvl1pPr>
          </a:lstStyle>
          <a:p>
            <a:fld id="{530820CF-B880-4189-942D-D702A7CBA730}" type="datetimeFigureOut">
              <a:rPr lang="zh-CN" altLang="en-US" smtClean="0">
                <a:solidFill>
                  <a:srgbClr val="000000">
                    <a:tint val="75000"/>
                  </a:srgbClr>
                </a:solidFill>
              </a:rPr>
              <a:pPr/>
              <a:t>2020/6/8</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390" tIns="45695" rIns="91390" bIns="45695" rtlCol="0" anchor="ct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390" tIns="45695" rIns="91390" bIns="45695" rtlCol="0" anchor="ctr"/>
          <a:lstStyle>
            <a:lvl1pPr algn="r">
              <a:defRPr sz="1200">
                <a:solidFill>
                  <a:schemeClr val="tx1">
                    <a:tint val="75000"/>
                  </a:schemeClr>
                </a:solidFill>
              </a:defRPr>
            </a:lvl1pPr>
          </a:lstStyle>
          <a:p>
            <a:fld id="{0C913308-F349-4B6D-A68A-DD1791B4A57B}" type="slidenum">
              <a:rPr lang="zh-CN" altLang="en-US" smtClean="0">
                <a:solidFill>
                  <a:srgbClr val="000000">
                    <a:tint val="75000"/>
                  </a:srgbClr>
                </a:solidFill>
              </a:rPr>
              <a:pPr/>
              <a:t>‹#›</a:t>
            </a:fld>
            <a:endParaRPr lang="zh-CN" altLang="en-US">
              <a:solidFill>
                <a:srgbClr val="000000">
                  <a:tint val="75000"/>
                </a:srgbClr>
              </a:solidFill>
            </a:endParaRPr>
          </a:p>
        </p:txBody>
      </p:sp>
      <p:sp>
        <p:nvSpPr>
          <p:cNvPr id="7" name="矩形 6">
            <a:extLst>
              <a:ext uri="{FF2B5EF4-FFF2-40B4-BE49-F238E27FC236}">
                <a16:creationId xmlns="" xmlns:a16="http://schemas.microsoft.com/office/drawing/2014/main" id="{641D2DFD-55B4-4A44-923E-893F52B2E549}"/>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0" tIns="45695" rIns="91390" bIns="45695" rtlCol="0" anchor="ctr"/>
          <a:lstStyle/>
          <a:p>
            <a:pPr algn="ctr"/>
            <a:endParaRPr lang="zh-CN" altLang="en-US">
              <a:solidFill>
                <a:srgbClr val="FFFFFF"/>
              </a:solidFill>
            </a:endParaRPr>
          </a:p>
        </p:txBody>
      </p:sp>
    </p:spTree>
    <p:extLst>
      <p:ext uri="{BB962C8B-B14F-4D97-AF65-F5344CB8AC3E}">
        <p14:creationId xmlns:p14="http://schemas.microsoft.com/office/powerpoint/2010/main" val="270825192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3838" rtl="0" eaLnBrk="1" latinLnBrk="0" hangingPunct="1">
        <a:spcBef>
          <a:spcPct val="0"/>
        </a:spcBef>
        <a:buNone/>
        <a:defRPr sz="4400" kern="1200">
          <a:solidFill>
            <a:schemeClr val="tx1"/>
          </a:solidFill>
          <a:latin typeface="+mj-lt"/>
          <a:ea typeface="+mj-ea"/>
          <a:cs typeface="+mj-cs"/>
        </a:defRPr>
      </a:lvl1pPr>
    </p:titleStyle>
    <p:bodyStyle>
      <a:lvl1pPr marL="342677" indent="-342677" algn="l" defTabSz="91383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99" indent="-285575" algn="l" defTabSz="91383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88" indent="-228450" algn="l" defTabSz="91383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0"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4"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25"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0"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3"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75" indent="-228450"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3838" rtl="0" eaLnBrk="1" latinLnBrk="0" hangingPunct="1">
        <a:defRPr sz="1800" kern="1200">
          <a:solidFill>
            <a:schemeClr val="tx1"/>
          </a:solidFill>
          <a:latin typeface="+mn-lt"/>
          <a:ea typeface="+mn-ea"/>
          <a:cs typeface="+mn-cs"/>
        </a:defRPr>
      </a:lvl1pPr>
      <a:lvl2pPr marL="456902" algn="l" defTabSz="913838" rtl="0" eaLnBrk="1" latinLnBrk="0" hangingPunct="1">
        <a:defRPr sz="1800" kern="1200">
          <a:solidFill>
            <a:schemeClr val="tx1"/>
          </a:solidFill>
          <a:latin typeface="+mn-lt"/>
          <a:ea typeface="+mn-ea"/>
          <a:cs typeface="+mn-cs"/>
        </a:defRPr>
      </a:lvl2pPr>
      <a:lvl3pPr marL="913838" algn="l" defTabSz="913838" rtl="0" eaLnBrk="1" latinLnBrk="0" hangingPunct="1">
        <a:defRPr sz="1800" kern="1200">
          <a:solidFill>
            <a:schemeClr val="tx1"/>
          </a:solidFill>
          <a:latin typeface="+mn-lt"/>
          <a:ea typeface="+mn-ea"/>
          <a:cs typeface="+mn-cs"/>
        </a:defRPr>
      </a:lvl3pPr>
      <a:lvl4pPr marL="1370750" algn="l" defTabSz="913838" rtl="0" eaLnBrk="1" latinLnBrk="0" hangingPunct="1">
        <a:defRPr sz="1800" kern="1200">
          <a:solidFill>
            <a:schemeClr val="tx1"/>
          </a:solidFill>
          <a:latin typeface="+mn-lt"/>
          <a:ea typeface="+mn-ea"/>
          <a:cs typeface="+mn-cs"/>
        </a:defRPr>
      </a:lvl4pPr>
      <a:lvl5pPr marL="1827674" algn="l" defTabSz="913838" rtl="0" eaLnBrk="1" latinLnBrk="0" hangingPunct="1">
        <a:defRPr sz="1800" kern="1200">
          <a:solidFill>
            <a:schemeClr val="tx1"/>
          </a:solidFill>
          <a:latin typeface="+mn-lt"/>
          <a:ea typeface="+mn-ea"/>
          <a:cs typeface="+mn-cs"/>
        </a:defRPr>
      </a:lvl5pPr>
      <a:lvl6pPr marL="2284575" algn="l" defTabSz="913838" rtl="0" eaLnBrk="1" latinLnBrk="0" hangingPunct="1">
        <a:defRPr sz="1800" kern="1200">
          <a:solidFill>
            <a:schemeClr val="tx1"/>
          </a:solidFill>
          <a:latin typeface="+mn-lt"/>
          <a:ea typeface="+mn-ea"/>
          <a:cs typeface="+mn-cs"/>
        </a:defRPr>
      </a:lvl6pPr>
      <a:lvl7pPr marL="2741477" algn="l" defTabSz="913838" rtl="0" eaLnBrk="1" latinLnBrk="0" hangingPunct="1">
        <a:defRPr sz="1800" kern="1200">
          <a:solidFill>
            <a:schemeClr val="tx1"/>
          </a:solidFill>
          <a:latin typeface="+mn-lt"/>
          <a:ea typeface="+mn-ea"/>
          <a:cs typeface="+mn-cs"/>
        </a:defRPr>
      </a:lvl7pPr>
      <a:lvl8pPr marL="3198400" algn="l" defTabSz="913838" rtl="0" eaLnBrk="1" latinLnBrk="0" hangingPunct="1">
        <a:defRPr sz="1800" kern="1200">
          <a:solidFill>
            <a:schemeClr val="tx1"/>
          </a:solidFill>
          <a:latin typeface="+mn-lt"/>
          <a:ea typeface="+mn-ea"/>
          <a:cs typeface="+mn-cs"/>
        </a:defRPr>
      </a:lvl8pPr>
      <a:lvl9pPr marL="3655313" algn="l" defTabSz="91383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68573" tIns="34289" rIns="68573" bIns="34289"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68573" tIns="34289" rIns="68573" bIns="34289"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68573" tIns="34289" rIns="68573" bIns="34289" rtlCol="0" anchor="ctr"/>
          <a:lstStyle>
            <a:lvl1pPr algn="l">
              <a:defRPr sz="1200">
                <a:solidFill>
                  <a:schemeClr val="tx1">
                    <a:tint val="75000"/>
                  </a:schemeClr>
                </a:solidFill>
              </a:defRPr>
            </a:lvl1pPr>
          </a:lstStyle>
          <a:p>
            <a:pPr defTabSz="685715"/>
            <a:fld id="{530820CF-B880-4189-942D-D702A7CBA730}" type="datetimeFigureOut">
              <a:rPr lang="zh-CN" altLang="en-US" smtClean="0">
                <a:solidFill>
                  <a:srgbClr val="000000">
                    <a:tint val="75000"/>
                  </a:srgbClr>
                </a:solidFill>
              </a:rPr>
              <a:pPr defTabSz="685715"/>
              <a:t>2020/6/8</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68573" tIns="34289" rIns="68573" bIns="34289" rtlCol="0" anchor="ctr"/>
          <a:lstStyle>
            <a:lvl1pPr algn="ctr">
              <a:defRPr sz="1200">
                <a:solidFill>
                  <a:schemeClr val="tx1">
                    <a:tint val="75000"/>
                  </a:schemeClr>
                </a:solidFill>
              </a:defRPr>
            </a:lvl1pPr>
          </a:lstStyle>
          <a:p>
            <a:pPr defTabSz="685715"/>
            <a:endParaRPr lang="zh-CN" altLang="en-US">
              <a:solidFill>
                <a:srgbClr val="000000">
                  <a:tint val="75000"/>
                </a:srgbClr>
              </a:solidFill>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68573" tIns="34289" rIns="68573" bIns="34289" rtlCol="0" anchor="ctr"/>
          <a:lstStyle>
            <a:lvl1pPr algn="r">
              <a:defRPr sz="1200">
                <a:solidFill>
                  <a:schemeClr val="tx1">
                    <a:tint val="75000"/>
                  </a:schemeClr>
                </a:solidFill>
              </a:defRPr>
            </a:lvl1pPr>
          </a:lstStyle>
          <a:p>
            <a:pPr defTabSz="685715"/>
            <a:fld id="{0C913308-F349-4B6D-A68A-DD1791B4A57B}" type="slidenum">
              <a:rPr lang="zh-CN" altLang="en-US" smtClean="0">
                <a:solidFill>
                  <a:srgbClr val="000000">
                    <a:tint val="75000"/>
                  </a:srgbClr>
                </a:solidFill>
              </a:rPr>
              <a:pPr defTabSz="685715"/>
              <a:t>‹#›</a:t>
            </a:fld>
            <a:endParaRPr lang="zh-CN" altLang="en-US">
              <a:solidFill>
                <a:srgbClr val="000000">
                  <a:tint val="75000"/>
                </a:srgbClr>
              </a:solidFill>
            </a:endParaRPr>
          </a:p>
        </p:txBody>
      </p:sp>
      <p:sp>
        <p:nvSpPr>
          <p:cNvPr id="7" name="矩形 6">
            <a:extLst>
              <a:ext uri="{FF2B5EF4-FFF2-40B4-BE49-F238E27FC236}">
                <a16:creationId xmlns="" xmlns:a16="http://schemas.microsoft.com/office/drawing/2014/main" id="{641D2DFD-55B4-4A44-923E-893F52B2E549}"/>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9" rIns="68573" bIns="34289" rtlCol="0" anchor="ctr"/>
          <a:lstStyle/>
          <a:p>
            <a:pPr algn="ctr" defTabSz="685715"/>
            <a:endParaRPr lang="zh-CN" altLang="en-US">
              <a:solidFill>
                <a:srgbClr val="FFFFFF"/>
              </a:solidFill>
            </a:endParaRPr>
          </a:p>
        </p:txBody>
      </p:sp>
    </p:spTree>
    <p:extLst>
      <p:ext uri="{BB962C8B-B14F-4D97-AF65-F5344CB8AC3E}">
        <p14:creationId xmlns:p14="http://schemas.microsoft.com/office/powerpoint/2010/main" val="149178832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753" r:id="rId6"/>
    <p:sldLayoutId id="2147483754" r:id="rId7"/>
    <p:sldLayoutId id="2147483687" r:id="rId8"/>
    <p:sldLayoutId id="2147483688" r:id="rId9"/>
    <p:sldLayoutId id="2147483689" r:id="rId10"/>
    <p:sldLayoutId id="2147483650" r:id="rId11"/>
    <p:sldLayoutId id="2147483660" r:id="rId12"/>
    <p:sldLayoutId id="2147483661" r:id="rId13"/>
    <p:sldLayoutId id="2147483706" r:id="rId14"/>
    <p:sldLayoutId id="2147483708" r:id="rId15"/>
    <p:sldLayoutId id="2147483709" r:id="rId16"/>
    <p:sldLayoutId id="2147483710" r:id="rId17"/>
    <p:sldLayoutId id="2147483719" r:id="rId18"/>
    <p:sldLayoutId id="2147483721" r:id="rId19"/>
    <p:sldLayoutId id="2147483722" r:id="rId20"/>
    <p:sldLayoutId id="2147483723" r:id="rId21"/>
    <p:sldLayoutId id="2147483732" r:id="rId22"/>
    <p:sldLayoutId id="2147483734" r:id="rId23"/>
    <p:sldLayoutId id="2147483735" r:id="rId24"/>
    <p:sldLayoutId id="2147483736" r:id="rId2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265" rtl="0" eaLnBrk="1" latinLnBrk="0" hangingPunct="1">
        <a:spcBef>
          <a:spcPct val="0"/>
        </a:spcBef>
        <a:buNone/>
        <a:defRPr sz="4400" kern="1200">
          <a:solidFill>
            <a:schemeClr val="tx1"/>
          </a:solidFill>
          <a:latin typeface="+mj-lt"/>
          <a:ea typeface="+mj-ea"/>
          <a:cs typeface="+mj-cs"/>
        </a:defRPr>
      </a:lvl1pPr>
    </p:titleStyle>
    <p:bodyStyle>
      <a:lvl1pPr marL="342848" indent="-342848" algn="l" defTabSz="91426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41" indent="-285708" algn="l" defTabSz="91426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30" indent="-228564" algn="l" defTabSz="91426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60" indent="-228564" algn="l" defTabSz="91426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93" indent="-228564" algn="l" defTabSz="91426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22" indent="-228564" algn="l" defTabSz="91426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56" indent="-228564" algn="l" defTabSz="91426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87" indent="-228564" algn="l" defTabSz="91426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18" indent="-228564" algn="l" defTabSz="91426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65" rtl="0" eaLnBrk="1" latinLnBrk="0" hangingPunct="1">
        <a:defRPr sz="1800" kern="1200">
          <a:solidFill>
            <a:schemeClr val="tx1"/>
          </a:solidFill>
          <a:latin typeface="+mn-lt"/>
          <a:ea typeface="+mn-ea"/>
          <a:cs typeface="+mn-cs"/>
        </a:defRPr>
      </a:lvl1pPr>
      <a:lvl2pPr marL="457130" algn="l" defTabSz="914265" rtl="0" eaLnBrk="1" latinLnBrk="0" hangingPunct="1">
        <a:defRPr sz="1800" kern="1200">
          <a:solidFill>
            <a:schemeClr val="tx1"/>
          </a:solidFill>
          <a:latin typeface="+mn-lt"/>
          <a:ea typeface="+mn-ea"/>
          <a:cs typeface="+mn-cs"/>
        </a:defRPr>
      </a:lvl2pPr>
      <a:lvl3pPr marL="914265" algn="l" defTabSz="914265" rtl="0" eaLnBrk="1" latinLnBrk="0" hangingPunct="1">
        <a:defRPr sz="1800" kern="1200">
          <a:solidFill>
            <a:schemeClr val="tx1"/>
          </a:solidFill>
          <a:latin typeface="+mn-lt"/>
          <a:ea typeface="+mn-ea"/>
          <a:cs typeface="+mn-cs"/>
        </a:defRPr>
      </a:lvl3pPr>
      <a:lvl4pPr marL="1371396" algn="l" defTabSz="914265" rtl="0" eaLnBrk="1" latinLnBrk="0" hangingPunct="1">
        <a:defRPr sz="1800" kern="1200">
          <a:solidFill>
            <a:schemeClr val="tx1"/>
          </a:solidFill>
          <a:latin typeface="+mn-lt"/>
          <a:ea typeface="+mn-ea"/>
          <a:cs typeface="+mn-cs"/>
        </a:defRPr>
      </a:lvl4pPr>
      <a:lvl5pPr marL="1828529" algn="l" defTabSz="914265" rtl="0" eaLnBrk="1" latinLnBrk="0" hangingPunct="1">
        <a:defRPr sz="1800" kern="1200">
          <a:solidFill>
            <a:schemeClr val="tx1"/>
          </a:solidFill>
          <a:latin typeface="+mn-lt"/>
          <a:ea typeface="+mn-ea"/>
          <a:cs typeface="+mn-cs"/>
        </a:defRPr>
      </a:lvl5pPr>
      <a:lvl6pPr marL="2285658" algn="l" defTabSz="914265" rtl="0" eaLnBrk="1" latinLnBrk="0" hangingPunct="1">
        <a:defRPr sz="1800" kern="1200">
          <a:solidFill>
            <a:schemeClr val="tx1"/>
          </a:solidFill>
          <a:latin typeface="+mn-lt"/>
          <a:ea typeface="+mn-ea"/>
          <a:cs typeface="+mn-cs"/>
        </a:defRPr>
      </a:lvl6pPr>
      <a:lvl7pPr marL="2742788" algn="l" defTabSz="914265" rtl="0" eaLnBrk="1" latinLnBrk="0" hangingPunct="1">
        <a:defRPr sz="1800" kern="1200">
          <a:solidFill>
            <a:schemeClr val="tx1"/>
          </a:solidFill>
          <a:latin typeface="+mn-lt"/>
          <a:ea typeface="+mn-ea"/>
          <a:cs typeface="+mn-cs"/>
        </a:defRPr>
      </a:lvl7pPr>
      <a:lvl8pPr marL="3199920" algn="l" defTabSz="914265" rtl="0" eaLnBrk="1" latinLnBrk="0" hangingPunct="1">
        <a:defRPr sz="1800" kern="1200">
          <a:solidFill>
            <a:schemeClr val="tx1"/>
          </a:solidFill>
          <a:latin typeface="+mn-lt"/>
          <a:ea typeface="+mn-ea"/>
          <a:cs typeface="+mn-cs"/>
        </a:defRPr>
      </a:lvl8pPr>
      <a:lvl9pPr marL="3657052" algn="l" defTabSz="9142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30820CF-B880-4189-942D-D702A7CBA730}" type="datetimeFigureOut">
              <a:rPr lang="zh-CN" altLang="en-US" smtClean="0">
                <a:solidFill>
                  <a:srgbClr val="000000">
                    <a:tint val="75000"/>
                  </a:srgbClr>
                </a:solidFill>
              </a:rPr>
              <a:pPr defTabSz="914400"/>
              <a:t>2020/6/8</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srgbClr val="000000">
                  <a:tint val="75000"/>
                </a:srgbClr>
              </a:solidFill>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0C913308-F349-4B6D-A68A-DD1791B4A57B}" type="slidenum">
              <a:rPr lang="zh-CN" altLang="en-US" smtClean="0">
                <a:solidFill>
                  <a:srgbClr val="000000">
                    <a:tint val="75000"/>
                  </a:srgbClr>
                </a:solidFill>
              </a:rPr>
              <a:pPr defTabSz="914400"/>
              <a:t>‹#›</a:t>
            </a:fld>
            <a:endParaRPr lang="zh-CN" altLang="en-US">
              <a:solidFill>
                <a:srgbClr val="000000">
                  <a:tint val="75000"/>
                </a:srgbClr>
              </a:solidFill>
            </a:endParaRPr>
          </a:p>
        </p:txBody>
      </p:sp>
      <p:sp>
        <p:nvSpPr>
          <p:cNvPr id="7" name="矩形 6"/>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Tree>
    <p:extLst>
      <p:ext uri="{BB962C8B-B14F-4D97-AF65-F5344CB8AC3E}">
        <p14:creationId xmlns:p14="http://schemas.microsoft.com/office/powerpoint/2010/main" val="60217114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30820CF-B880-4189-942D-D702A7CBA730}" type="datetimeFigureOut">
              <a:rPr lang="zh-CN" altLang="en-US" smtClean="0">
                <a:solidFill>
                  <a:srgbClr val="000000">
                    <a:tint val="75000"/>
                  </a:srgbClr>
                </a:solidFill>
              </a:rPr>
              <a:pPr defTabSz="914400"/>
              <a:t>2020/6/8</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srgbClr val="000000">
                  <a:tint val="75000"/>
                </a:srgbClr>
              </a:solidFill>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0C913308-F349-4B6D-A68A-DD1791B4A57B}" type="slidenum">
              <a:rPr lang="zh-CN" altLang="en-US" smtClean="0">
                <a:solidFill>
                  <a:srgbClr val="000000">
                    <a:tint val="75000"/>
                  </a:srgbClr>
                </a:solidFill>
              </a:rPr>
              <a:pPr defTabSz="914400"/>
              <a:t>‹#›</a:t>
            </a:fld>
            <a:endParaRPr lang="zh-CN" altLang="en-US">
              <a:solidFill>
                <a:srgbClr val="000000">
                  <a:tint val="75000"/>
                </a:srgbClr>
              </a:solidFill>
            </a:endParaRPr>
          </a:p>
        </p:txBody>
      </p:sp>
      <p:sp>
        <p:nvSpPr>
          <p:cNvPr id="7" name="矩形 6">
            <a:extLst>
              <a:ext uri="{FF2B5EF4-FFF2-40B4-BE49-F238E27FC236}">
                <a16:creationId xmlns="" xmlns:a16="http://schemas.microsoft.com/office/drawing/2014/main" id="{641D2DFD-55B4-4A44-923E-893F52B2E549}"/>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Tree>
    <p:extLst>
      <p:ext uri="{BB962C8B-B14F-4D97-AF65-F5344CB8AC3E}">
        <p14:creationId xmlns:p14="http://schemas.microsoft.com/office/powerpoint/2010/main" val="281298115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1.xml"/><Relationship Id="rId1" Type="http://schemas.openxmlformats.org/officeDocument/2006/relationships/themeOverride" Target="../theme/themeOverr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7.xml"/><Relationship Id="rId1" Type="http://schemas.openxmlformats.org/officeDocument/2006/relationships/tags" Target="../tags/tag5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6.xml"/><Relationship Id="rId1" Type="http://schemas.openxmlformats.org/officeDocument/2006/relationships/tags" Target="../tags/tag6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7.xml"/><Relationship Id="rId1" Type="http://schemas.openxmlformats.org/officeDocument/2006/relationships/tags" Target="../tags/tag6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6.xml"/><Relationship Id="rId1" Type="http://schemas.openxmlformats.org/officeDocument/2006/relationships/tags" Target="../tags/tag6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6.xml"/><Relationship Id="rId1" Type="http://schemas.openxmlformats.org/officeDocument/2006/relationships/tags" Target="../tags/tag6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6.xml"/><Relationship Id="rId1" Type="http://schemas.openxmlformats.org/officeDocument/2006/relationships/themeOverride" Target="../theme/themeOverride4.xml"/><Relationship Id="rId6" Type="http://schemas.openxmlformats.org/officeDocument/2006/relationships/image" Target="../media/image20.png"/><Relationship Id="rId5" Type="http://schemas.openxmlformats.org/officeDocument/2006/relationships/image" Target="../media/image30.jpg"/><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themeOverride" Target="../theme/themeOverride5.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Layout" Target="../slideLayouts/slideLayout41.xml"/><Relationship Id="rId1" Type="http://schemas.openxmlformats.org/officeDocument/2006/relationships/themeOverride" Target="../theme/themeOverride6.xml"/><Relationship Id="rId5" Type="http://schemas.openxmlformats.org/officeDocument/2006/relationships/image" Target="../media/image20.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1.xml"/><Relationship Id="rId1" Type="http://schemas.openxmlformats.org/officeDocument/2006/relationships/tags" Target="../tags/tag6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1.xml"/><Relationship Id="rId1" Type="http://schemas.openxmlformats.org/officeDocument/2006/relationships/themeOverride" Target="../theme/themeOverride7.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1.xml"/><Relationship Id="rId1" Type="http://schemas.openxmlformats.org/officeDocument/2006/relationships/tags" Target="../tags/tag6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41.xml"/><Relationship Id="rId1" Type="http://schemas.openxmlformats.org/officeDocument/2006/relationships/tags" Target="../tags/tag66.xml"/><Relationship Id="rId5" Type="http://schemas.openxmlformats.org/officeDocument/2006/relationships/image" Target="../media/image35.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1.xml"/><Relationship Id="rId1" Type="http://schemas.openxmlformats.org/officeDocument/2006/relationships/themeOverride" Target="../theme/themeOverride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1.xml"/><Relationship Id="rId1" Type="http://schemas.openxmlformats.org/officeDocument/2006/relationships/themeOverride" Target="../theme/themeOverride9.xml"/><Relationship Id="rId5" Type="http://schemas.openxmlformats.org/officeDocument/2006/relationships/image" Target="../media/image35.png"/><Relationship Id="rId4" Type="http://schemas.openxmlformats.org/officeDocument/2006/relationships/hyperlink" Target="https://ci.5118.com/ec756455/"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1.xml"/><Relationship Id="rId1" Type="http://schemas.openxmlformats.org/officeDocument/2006/relationships/themeOverride" Target="../theme/themeOverride10.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41.xml"/><Relationship Id="rId1" Type="http://schemas.openxmlformats.org/officeDocument/2006/relationships/themeOverride" Target="../theme/themeOverride11.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1.xml"/><Relationship Id="rId1" Type="http://schemas.openxmlformats.org/officeDocument/2006/relationships/themeOverride" Target="../theme/themeOverride12.xml"/><Relationship Id="rId5" Type="http://schemas.openxmlformats.org/officeDocument/2006/relationships/image" Target="../media/image35.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42.jpe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1.xml"/><Relationship Id="rId1" Type="http://schemas.openxmlformats.org/officeDocument/2006/relationships/tags" Target="../tags/tag5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1.xml"/><Relationship Id="rId1" Type="http://schemas.openxmlformats.org/officeDocument/2006/relationships/tags" Target="../tags/tag5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65" name="矩形 64">
            <a:extLst>
              <a:ext uri="{FF2B5EF4-FFF2-40B4-BE49-F238E27FC236}">
                <a16:creationId xmlns="" xmlns:a16="http://schemas.microsoft.com/office/drawing/2014/main" id="{E450E6C3-29A0-46C6-9E0B-7831B526E39C}"/>
              </a:ext>
            </a:extLst>
          </p:cNvPr>
          <p:cNvSpPr/>
          <p:nvPr/>
        </p:nvSpPr>
        <p:spPr>
          <a:xfrm>
            <a:off x="5018035" y="1762633"/>
            <a:ext cx="3873044" cy="1938992"/>
          </a:xfrm>
          <a:prstGeom prst="rect">
            <a:avLst/>
          </a:prstGeom>
        </p:spPr>
        <p:txBody>
          <a:bodyPr wrap="square" lIns="91390" tIns="45695" rIns="91390" bIns="45695">
            <a:spAutoFit/>
          </a:bodyPr>
          <a:lstStyle/>
          <a:p>
            <a:pPr>
              <a:defRPr/>
            </a:pPr>
            <a:r>
              <a:rPr lang="zh-CN" alt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淘猫多商</a:t>
            </a:r>
            <a:r>
              <a:rPr lang="zh-CN" alt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城</a:t>
            </a:r>
            <a:endParaRPr lang="en-US" altLang="zh-CN"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defRPr/>
            </a:pPr>
            <a:r>
              <a:rPr lang="en-US" altLang="zh-CN"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TaoMaoDoo-Mall</a:t>
            </a:r>
          </a:p>
          <a:p>
            <a:pPr>
              <a:defRPr/>
            </a:pPr>
            <a:endParaRPr lang="en-US" altLang="zh-CN" sz="3200" b="1" dirty="0" smtClean="0"/>
          </a:p>
          <a:p>
            <a:pPr>
              <a:defRPr/>
            </a:pPr>
            <a:endPar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66" name="TextBox 84">
            <a:extLst>
              <a:ext uri="{FF2B5EF4-FFF2-40B4-BE49-F238E27FC236}">
                <a16:creationId xmlns="" xmlns:a16="http://schemas.microsoft.com/office/drawing/2014/main" id="{BF1B829B-74AE-4113-86F7-8034BEB202E0}"/>
              </a:ext>
            </a:extLst>
          </p:cNvPr>
          <p:cNvSpPr txBox="1"/>
          <p:nvPr/>
        </p:nvSpPr>
        <p:spPr>
          <a:xfrm>
            <a:off x="5131877" y="2949732"/>
            <a:ext cx="3877980" cy="957952"/>
          </a:xfrm>
          <a:prstGeom prst="rect">
            <a:avLst/>
          </a:prstGeom>
          <a:noFill/>
        </p:spPr>
        <p:txBody>
          <a:bodyPr wrap="none" lIns="91390" tIns="45695" rIns="91390" bIns="45695" rtlCol="0">
            <a:spAutoFit/>
          </a:bodyPr>
          <a:lstStyle/>
          <a:p>
            <a:r>
              <a:rPr lang="zh-CN" altLang="en-US" sz="1100" b="1" dirty="0">
                <a:solidFill>
                  <a:schemeClr val="tx1">
                    <a:lumMod val="65000"/>
                    <a:lumOff val="35000"/>
                  </a:schemeClr>
                </a:solidFill>
                <a:cs typeface="+mn-ea"/>
                <a:sym typeface="+mn-lt"/>
              </a:rPr>
              <a:t>第一小组</a:t>
            </a:r>
            <a:endParaRPr lang="en-US" altLang="zh-CN" sz="1100" b="1" dirty="0"/>
          </a:p>
          <a:p>
            <a:endParaRPr lang="en-US" altLang="zh-CN" sz="1100" b="1" dirty="0"/>
          </a:p>
          <a:p>
            <a:r>
              <a:rPr lang="zh-CN" altLang="en-US" sz="1100" b="1" dirty="0"/>
              <a:t>组长：师博</a:t>
            </a:r>
            <a:r>
              <a:rPr lang="en-US" altLang="zh-CN" sz="1100" b="1" dirty="0"/>
              <a:t>	</a:t>
            </a:r>
            <a:r>
              <a:rPr lang="zh-CN" altLang="en-US" sz="1100" b="1" dirty="0"/>
              <a:t>组员：王晨阳 张深翔 凌鑫耀 任志华 方昌政</a:t>
            </a:r>
            <a:endParaRPr lang="en-US" altLang="zh-CN" sz="1100" b="1" dirty="0">
              <a:solidFill>
                <a:schemeClr val="tx1">
                  <a:lumMod val="65000"/>
                  <a:lumOff val="35000"/>
                </a:schemeClr>
              </a:solidFill>
              <a:cs typeface="+mn-ea"/>
              <a:sym typeface="+mn-lt"/>
            </a:endParaRPr>
          </a:p>
          <a:p>
            <a:endParaRPr lang="en-US" altLang="zh-CN" sz="1100" b="1" dirty="0">
              <a:solidFill>
                <a:schemeClr val="tx1">
                  <a:lumMod val="65000"/>
                  <a:lumOff val="35000"/>
                </a:schemeClr>
              </a:solidFill>
              <a:cs typeface="+mn-ea"/>
              <a:sym typeface="+mn-lt"/>
            </a:endParaRPr>
          </a:p>
          <a:p>
            <a:r>
              <a:rPr lang="zh-CN" altLang="en-US" sz="1100" b="1" dirty="0">
                <a:solidFill>
                  <a:schemeClr val="tx1">
                    <a:lumMod val="65000"/>
                    <a:lumOff val="35000"/>
                  </a:schemeClr>
                </a:solidFill>
                <a:cs typeface="+mn-ea"/>
                <a:sym typeface="+mn-lt"/>
              </a:rPr>
              <a:t>汇报人：方昌政</a:t>
            </a:r>
          </a:p>
        </p:txBody>
      </p:sp>
      <p:sp>
        <p:nvSpPr>
          <p:cNvPr id="26" name="Freeform 52">
            <a:extLst>
              <a:ext uri="{FF2B5EF4-FFF2-40B4-BE49-F238E27FC236}">
                <a16:creationId xmlns="" xmlns:a16="http://schemas.microsoft.com/office/drawing/2014/main" id="{5AE7BFE4-B078-4EA6-81A0-FA79891DFECF}"/>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27" name="Freeform 53">
            <a:extLst>
              <a:ext uri="{FF2B5EF4-FFF2-40B4-BE49-F238E27FC236}">
                <a16:creationId xmlns="" xmlns:a16="http://schemas.microsoft.com/office/drawing/2014/main" id="{495E2E58-4349-4F31-8576-B59B1C28815D}"/>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28" name="Freeform 54">
            <a:extLst>
              <a:ext uri="{FF2B5EF4-FFF2-40B4-BE49-F238E27FC236}">
                <a16:creationId xmlns="" xmlns:a16="http://schemas.microsoft.com/office/drawing/2014/main" id="{29B2B49A-3D85-4C5F-80DA-3335E282D4E0}"/>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29" name="Freeform 55">
            <a:extLst>
              <a:ext uri="{FF2B5EF4-FFF2-40B4-BE49-F238E27FC236}">
                <a16:creationId xmlns="" xmlns:a16="http://schemas.microsoft.com/office/drawing/2014/main" id="{D11DEE1C-8D6B-4971-B803-7ADEBB1D807D}"/>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0" name="Freeform 56">
            <a:extLst>
              <a:ext uri="{FF2B5EF4-FFF2-40B4-BE49-F238E27FC236}">
                <a16:creationId xmlns="" xmlns:a16="http://schemas.microsoft.com/office/drawing/2014/main" id="{67BEB93D-5051-4E32-88CC-DB904F4CA0BB}"/>
              </a:ext>
            </a:extLst>
          </p:cNvPr>
          <p:cNvSpPr>
            <a:spLocks/>
          </p:cNvSpPr>
          <p:nvPr/>
        </p:nvSpPr>
        <p:spPr bwMode="auto">
          <a:xfrm>
            <a:off x="923927" y="476252"/>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1" name="Freeform 57">
            <a:extLst>
              <a:ext uri="{FF2B5EF4-FFF2-40B4-BE49-F238E27FC236}">
                <a16:creationId xmlns="" xmlns:a16="http://schemas.microsoft.com/office/drawing/2014/main" id="{9F7DC038-F611-4FB2-BA86-BC1EF178F3A1}"/>
              </a:ext>
            </a:extLst>
          </p:cNvPr>
          <p:cNvSpPr>
            <a:spLocks/>
          </p:cNvSpPr>
          <p:nvPr/>
        </p:nvSpPr>
        <p:spPr bwMode="auto">
          <a:xfrm>
            <a:off x="923927" y="476252"/>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2" name="Freeform 58">
            <a:extLst>
              <a:ext uri="{FF2B5EF4-FFF2-40B4-BE49-F238E27FC236}">
                <a16:creationId xmlns="" xmlns:a16="http://schemas.microsoft.com/office/drawing/2014/main" id="{597C21FE-D10D-4740-99B7-A97FF217ABDF}"/>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3" name="Freeform 59">
            <a:extLst>
              <a:ext uri="{FF2B5EF4-FFF2-40B4-BE49-F238E27FC236}">
                <a16:creationId xmlns="" xmlns:a16="http://schemas.microsoft.com/office/drawing/2014/main" id="{B3A8C18C-7C2B-4B95-AD87-1C6BAD5E57F1}"/>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4" name="Freeform 60">
            <a:extLst>
              <a:ext uri="{FF2B5EF4-FFF2-40B4-BE49-F238E27FC236}">
                <a16:creationId xmlns="" xmlns:a16="http://schemas.microsoft.com/office/drawing/2014/main" id="{A2A1EC4D-B9C9-42F0-906C-33DEE21C415C}"/>
              </a:ext>
            </a:extLst>
          </p:cNvPr>
          <p:cNvSpPr>
            <a:spLocks/>
          </p:cNvSpPr>
          <p:nvPr/>
        </p:nvSpPr>
        <p:spPr bwMode="auto">
          <a:xfrm>
            <a:off x="2011364" y="3421064"/>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5" name="Freeform 61">
            <a:extLst>
              <a:ext uri="{FF2B5EF4-FFF2-40B4-BE49-F238E27FC236}">
                <a16:creationId xmlns="" xmlns:a16="http://schemas.microsoft.com/office/drawing/2014/main" id="{1022DC44-B6F2-4215-9A4C-57943E5F7019}"/>
              </a:ext>
            </a:extLst>
          </p:cNvPr>
          <p:cNvSpPr>
            <a:spLocks noEditPoints="1"/>
          </p:cNvSpPr>
          <p:nvPr/>
        </p:nvSpPr>
        <p:spPr bwMode="auto">
          <a:xfrm>
            <a:off x="2884513"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9" name="Freeform 65">
            <a:extLst>
              <a:ext uri="{FF2B5EF4-FFF2-40B4-BE49-F238E27FC236}">
                <a16:creationId xmlns="" xmlns:a16="http://schemas.microsoft.com/office/drawing/2014/main" id="{AB631E9B-4A19-4410-AC44-03B42E6FB6B1}"/>
              </a:ext>
            </a:extLst>
          </p:cNvPr>
          <p:cNvSpPr>
            <a:spLocks noEditPoints="1"/>
          </p:cNvSpPr>
          <p:nvPr/>
        </p:nvSpPr>
        <p:spPr bwMode="auto">
          <a:xfrm>
            <a:off x="827089" y="371477"/>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49" name="Freeform 74">
            <a:extLst>
              <a:ext uri="{FF2B5EF4-FFF2-40B4-BE49-F238E27FC236}">
                <a16:creationId xmlns="" xmlns:a16="http://schemas.microsoft.com/office/drawing/2014/main" id="{1AD5C506-2500-4255-8BFA-C469462A8658}"/>
              </a:ext>
            </a:extLst>
          </p:cNvPr>
          <p:cNvSpPr>
            <a:spLocks/>
          </p:cNvSpPr>
          <p:nvPr/>
        </p:nvSpPr>
        <p:spPr bwMode="auto">
          <a:xfrm>
            <a:off x="3478215"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grpSp>
        <p:nvGrpSpPr>
          <p:cNvPr id="50" name="组合 49">
            <a:extLst>
              <a:ext uri="{FF2B5EF4-FFF2-40B4-BE49-F238E27FC236}">
                <a16:creationId xmlns="" xmlns:a16="http://schemas.microsoft.com/office/drawing/2014/main" id="{F5AB857F-8B16-4BA4-A474-C2C87196621D}"/>
              </a:ext>
            </a:extLst>
          </p:cNvPr>
          <p:cNvGrpSpPr/>
          <p:nvPr/>
        </p:nvGrpSpPr>
        <p:grpSpPr>
          <a:xfrm>
            <a:off x="1492251" y="846139"/>
            <a:ext cx="2413000" cy="2414588"/>
            <a:chOff x="1492251" y="846138"/>
            <a:chExt cx="2413000" cy="2414588"/>
          </a:xfrm>
        </p:grpSpPr>
        <p:sp>
          <p:nvSpPr>
            <p:cNvPr id="48" name="Freeform 73">
              <a:extLst>
                <a:ext uri="{FF2B5EF4-FFF2-40B4-BE49-F238E27FC236}">
                  <a16:creationId xmlns="" xmlns:a16="http://schemas.microsoft.com/office/drawing/2014/main" id="{6D774D1C-FCE4-4BD5-AED6-4BA41880A444}"/>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3">
              <a:extLst>
                <a:ext uri="{FF2B5EF4-FFF2-40B4-BE49-F238E27FC236}">
                  <a16:creationId xmlns="" xmlns:a16="http://schemas.microsoft.com/office/drawing/2014/main" id="{32C721E1-1695-461D-8DD9-A920D323B1D9}"/>
                </a:ext>
              </a:extLst>
            </p:cNvPr>
            <p:cNvSpPr>
              <a:spLocks/>
            </p:cNvSpPr>
            <p:nvPr/>
          </p:nvSpPr>
          <p:spPr bwMode="auto">
            <a:xfrm>
              <a:off x="1660292" y="1025526"/>
              <a:ext cx="2057634" cy="20589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blipFill dpi="0" rotWithShape="1">
              <a:blip r:embed="rId4">
                <a:extLst>
                  <a:ext uri="{28A0092B-C50C-407E-A947-70E740481C1C}">
                    <a14:useLocalDpi xmlns:a14="http://schemas.microsoft.com/office/drawing/2010/main" val="0"/>
                  </a:ext>
                </a:extLst>
              </a:blip>
              <a:srcRect/>
              <a:stretch>
                <a:fillRect t="-1000" r="-23000"/>
              </a:stretch>
            </a:bli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4" name="Freeform 74">
            <a:extLst>
              <a:ext uri="{FF2B5EF4-FFF2-40B4-BE49-F238E27FC236}">
                <a16:creationId xmlns="" xmlns:a16="http://schemas.microsoft.com/office/drawing/2014/main" id="{8515E49D-7B65-4A69-9AEA-F203B59DFC60}"/>
              </a:ext>
            </a:extLst>
          </p:cNvPr>
          <p:cNvSpPr>
            <a:spLocks/>
          </p:cNvSpPr>
          <p:nvPr/>
        </p:nvSpPr>
        <p:spPr bwMode="auto">
          <a:xfrm>
            <a:off x="988215"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95" name="Freeform 74">
            <a:extLst>
              <a:ext uri="{FF2B5EF4-FFF2-40B4-BE49-F238E27FC236}">
                <a16:creationId xmlns="" xmlns:a16="http://schemas.microsoft.com/office/drawing/2014/main" id="{9726867D-F46C-4BB3-9FA0-FAA4E86941A4}"/>
              </a:ext>
            </a:extLst>
          </p:cNvPr>
          <p:cNvSpPr>
            <a:spLocks/>
          </p:cNvSpPr>
          <p:nvPr/>
        </p:nvSpPr>
        <p:spPr bwMode="auto">
          <a:xfrm>
            <a:off x="2455941" y="4322860"/>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390" tIns="45695" rIns="91390" bIns="45695" numCol="1" anchor="t" anchorCtr="0" compatLnSpc="1">
            <a:prstTxWarp prst="textNoShape">
              <a:avLst/>
            </a:prstTxWarp>
          </a:bodyPr>
          <a:lstStyle/>
          <a:p>
            <a:endParaRPr lang="zh-CN" altLang="en-US"/>
          </a:p>
        </p:txBody>
      </p:sp>
      <p:sp>
        <p:nvSpPr>
          <p:cNvPr id="96" name="Freeform 60">
            <a:extLst>
              <a:ext uri="{FF2B5EF4-FFF2-40B4-BE49-F238E27FC236}">
                <a16:creationId xmlns="" xmlns:a16="http://schemas.microsoft.com/office/drawing/2014/main" id="{657BE2A1-17CF-4C5A-B987-3C54C136740F}"/>
              </a:ext>
            </a:extLst>
          </p:cNvPr>
          <p:cNvSpPr>
            <a:spLocks/>
          </p:cNvSpPr>
          <p:nvPr/>
        </p:nvSpPr>
        <p:spPr bwMode="auto">
          <a:xfrm>
            <a:off x="7386371" y="702470"/>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97" name="Freeform 74">
            <a:extLst>
              <a:ext uri="{FF2B5EF4-FFF2-40B4-BE49-F238E27FC236}">
                <a16:creationId xmlns="" xmlns:a16="http://schemas.microsoft.com/office/drawing/2014/main" id="{34A85AC8-8770-4A88-A420-5D65C4BF0D3E}"/>
              </a:ext>
            </a:extLst>
          </p:cNvPr>
          <p:cNvSpPr>
            <a:spLocks/>
          </p:cNvSpPr>
          <p:nvPr/>
        </p:nvSpPr>
        <p:spPr bwMode="auto">
          <a:xfrm>
            <a:off x="7893333" y="223497"/>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2" name="TextBox 1"/>
          <p:cNvSpPr txBox="1"/>
          <p:nvPr/>
        </p:nvSpPr>
        <p:spPr>
          <a:xfrm>
            <a:off x="5220072" y="2649539"/>
            <a:ext cx="2520280" cy="276999"/>
          </a:xfrm>
          <a:prstGeom prst="rect">
            <a:avLst/>
          </a:prstGeom>
          <a:noFill/>
        </p:spPr>
        <p:txBody>
          <a:bodyPr wrap="square" lIns="91390" tIns="45695" rIns="91390" bIns="45695"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Springboot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的电商系统</a:t>
            </a:r>
          </a:p>
        </p:txBody>
      </p:sp>
      <p:sp>
        <p:nvSpPr>
          <p:cNvPr id="36" name="TextBox 84">
            <a:extLst>
              <a:ext uri="{FF2B5EF4-FFF2-40B4-BE49-F238E27FC236}">
                <a16:creationId xmlns="" xmlns:a16="http://schemas.microsoft.com/office/drawing/2014/main" id="{BF1B829B-74AE-4113-86F7-8034BEB202E0}"/>
              </a:ext>
            </a:extLst>
          </p:cNvPr>
          <p:cNvSpPr txBox="1"/>
          <p:nvPr/>
        </p:nvSpPr>
        <p:spPr>
          <a:xfrm>
            <a:off x="6300217" y="4657648"/>
            <a:ext cx="2621143" cy="265454"/>
          </a:xfrm>
          <a:prstGeom prst="rect">
            <a:avLst/>
          </a:prstGeom>
          <a:noFill/>
        </p:spPr>
        <p:txBody>
          <a:bodyPr wrap="square" lIns="91390" tIns="45695" rIns="91390" bIns="45695" rtlCol="0">
            <a:spAutoFit/>
          </a:bodyPr>
          <a:lstStyle/>
          <a:p>
            <a:r>
              <a:rPr lang="zh-CN" altLang="en-US" sz="1100" b="1" i="1" dirty="0">
                <a:solidFill>
                  <a:schemeClr val="tx1">
                    <a:lumMod val="65000"/>
                    <a:lumOff val="35000"/>
                  </a:schemeClr>
                </a:solidFill>
                <a:cs typeface="+mn-ea"/>
                <a:sym typeface="+mn-lt"/>
              </a:rPr>
              <a:t>与其感慨路难行，不如马上出发</a:t>
            </a:r>
          </a:p>
        </p:txBody>
      </p:sp>
      <p:pic>
        <p:nvPicPr>
          <p:cNvPr id="1126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4164" y="406401"/>
            <a:ext cx="1496048" cy="1388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806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p:cTn id="27" dur="500" fill="hold"/>
                                        <p:tgtEl>
                                          <p:spTgt spid="94"/>
                                        </p:tgtEl>
                                        <p:attrNameLst>
                                          <p:attrName>ppt_w</p:attrName>
                                        </p:attrNameLst>
                                      </p:cBhvr>
                                      <p:tavLst>
                                        <p:tav tm="0">
                                          <p:val>
                                            <p:fltVal val="0"/>
                                          </p:val>
                                        </p:tav>
                                        <p:tav tm="100000">
                                          <p:val>
                                            <p:strVal val="#ppt_w"/>
                                          </p:val>
                                        </p:tav>
                                      </p:tavLst>
                                    </p:anim>
                                    <p:anim calcmode="lin" valueType="num">
                                      <p:cBhvr>
                                        <p:cTn id="28" dur="500" fill="hold"/>
                                        <p:tgtEl>
                                          <p:spTgt spid="94"/>
                                        </p:tgtEl>
                                        <p:attrNameLst>
                                          <p:attrName>ppt_h</p:attrName>
                                        </p:attrNameLst>
                                      </p:cBhvr>
                                      <p:tavLst>
                                        <p:tav tm="0">
                                          <p:val>
                                            <p:fltVal val="0"/>
                                          </p:val>
                                        </p:tav>
                                        <p:tav tm="100000">
                                          <p:val>
                                            <p:strVal val="#ppt_h"/>
                                          </p:val>
                                        </p:tav>
                                      </p:tavLst>
                                    </p:anim>
                                    <p:animEffect transition="in" filter="fade">
                                      <p:cBhvr>
                                        <p:cTn id="29" dur="500"/>
                                        <p:tgtEl>
                                          <p:spTgt spid="9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 calcmode="lin" valueType="num">
                                      <p:cBhvr>
                                        <p:cTn id="37" dur="500" fill="hold"/>
                                        <p:tgtEl>
                                          <p:spTgt spid="95"/>
                                        </p:tgtEl>
                                        <p:attrNameLst>
                                          <p:attrName>ppt_w</p:attrName>
                                        </p:attrNameLst>
                                      </p:cBhvr>
                                      <p:tavLst>
                                        <p:tav tm="0">
                                          <p:val>
                                            <p:fltVal val="0"/>
                                          </p:val>
                                        </p:tav>
                                        <p:tav tm="100000">
                                          <p:val>
                                            <p:strVal val="#ppt_w"/>
                                          </p:val>
                                        </p:tav>
                                      </p:tavLst>
                                    </p:anim>
                                    <p:anim calcmode="lin" valueType="num">
                                      <p:cBhvr>
                                        <p:cTn id="38" dur="500" fill="hold"/>
                                        <p:tgtEl>
                                          <p:spTgt spid="95"/>
                                        </p:tgtEl>
                                        <p:attrNameLst>
                                          <p:attrName>ppt_h</p:attrName>
                                        </p:attrNameLst>
                                      </p:cBhvr>
                                      <p:tavLst>
                                        <p:tav tm="0">
                                          <p:val>
                                            <p:fltVal val="0"/>
                                          </p:val>
                                        </p:tav>
                                        <p:tav tm="100000">
                                          <p:val>
                                            <p:strVal val="#ppt_h"/>
                                          </p:val>
                                        </p:tav>
                                      </p:tavLst>
                                    </p:anim>
                                    <p:animEffect transition="in" filter="fade">
                                      <p:cBhvr>
                                        <p:cTn id="39" dur="500"/>
                                        <p:tgtEl>
                                          <p:spTgt spid="9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p:cTn id="47" dur="500" fill="hold"/>
                                        <p:tgtEl>
                                          <p:spTgt spid="50"/>
                                        </p:tgtEl>
                                        <p:attrNameLst>
                                          <p:attrName>ppt_w</p:attrName>
                                        </p:attrNameLst>
                                      </p:cBhvr>
                                      <p:tavLst>
                                        <p:tav tm="0">
                                          <p:val>
                                            <p:fltVal val="0"/>
                                          </p:val>
                                        </p:tav>
                                        <p:tav tm="100000">
                                          <p:val>
                                            <p:strVal val="#ppt_w"/>
                                          </p:val>
                                        </p:tav>
                                      </p:tavLst>
                                    </p:anim>
                                    <p:anim calcmode="lin" valueType="num">
                                      <p:cBhvr>
                                        <p:cTn id="48" dur="500" fill="hold"/>
                                        <p:tgtEl>
                                          <p:spTgt spid="50"/>
                                        </p:tgtEl>
                                        <p:attrNameLst>
                                          <p:attrName>ppt_h</p:attrName>
                                        </p:attrNameLst>
                                      </p:cBhvr>
                                      <p:tavLst>
                                        <p:tav tm="0">
                                          <p:val>
                                            <p:fltVal val="0"/>
                                          </p:val>
                                        </p:tav>
                                        <p:tav tm="100000">
                                          <p:val>
                                            <p:strVal val="#ppt_h"/>
                                          </p:val>
                                        </p:tav>
                                      </p:tavLst>
                                    </p:anim>
                                    <p:anim calcmode="lin" valueType="num">
                                      <p:cBhvr>
                                        <p:cTn id="49" dur="500" fill="hold"/>
                                        <p:tgtEl>
                                          <p:spTgt spid="50"/>
                                        </p:tgtEl>
                                        <p:attrNameLst>
                                          <p:attrName>style.rotation</p:attrName>
                                        </p:attrNameLst>
                                      </p:cBhvr>
                                      <p:tavLst>
                                        <p:tav tm="0">
                                          <p:val>
                                            <p:fltVal val="360"/>
                                          </p:val>
                                        </p:tav>
                                        <p:tav tm="100000">
                                          <p:val>
                                            <p:fltVal val="0"/>
                                          </p:val>
                                        </p:tav>
                                      </p:tavLst>
                                    </p:anim>
                                    <p:animEffect transition="in" filter="fade">
                                      <p:cBhvr>
                                        <p:cTn id="50" dur="500"/>
                                        <p:tgtEl>
                                          <p:spTgt spid="50"/>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circle(in)">
                                      <p:cBhvr>
                                        <p:cTn id="53" dur="500"/>
                                        <p:tgtEl>
                                          <p:spTgt spid="39"/>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circle(in)">
                                      <p:cBhvr>
                                        <p:cTn id="56" dur="500"/>
                                        <p:tgtEl>
                                          <p:spTgt spid="35"/>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checkerboard(across)">
                                      <p:cBhvr>
                                        <p:cTn id="59" dur="500"/>
                                        <p:tgtEl>
                                          <p:spTgt spid="65"/>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barn(inVertical)">
                                      <p:cBhvr>
                                        <p:cTn id="62" dur="500"/>
                                        <p:tgtEl>
                                          <p:spTgt spid="66"/>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97"/>
                                        </p:tgtEl>
                                        <p:attrNameLst>
                                          <p:attrName>style.visibility</p:attrName>
                                        </p:attrNameLst>
                                      </p:cBhvr>
                                      <p:to>
                                        <p:strVal val="visible"/>
                                      </p:to>
                                    </p:set>
                                    <p:anim calcmode="lin" valueType="num">
                                      <p:cBhvr>
                                        <p:cTn id="65" dur="1000" fill="hold"/>
                                        <p:tgtEl>
                                          <p:spTgt spid="97"/>
                                        </p:tgtEl>
                                        <p:attrNameLst>
                                          <p:attrName>ppt_w</p:attrName>
                                        </p:attrNameLst>
                                      </p:cBhvr>
                                      <p:tavLst>
                                        <p:tav tm="0">
                                          <p:val>
                                            <p:fltVal val="0"/>
                                          </p:val>
                                        </p:tav>
                                        <p:tav tm="100000">
                                          <p:val>
                                            <p:strVal val="#ppt_w"/>
                                          </p:val>
                                        </p:tav>
                                      </p:tavLst>
                                    </p:anim>
                                    <p:anim calcmode="lin" valueType="num">
                                      <p:cBhvr>
                                        <p:cTn id="66" dur="1000" fill="hold"/>
                                        <p:tgtEl>
                                          <p:spTgt spid="97"/>
                                        </p:tgtEl>
                                        <p:attrNameLst>
                                          <p:attrName>ppt_h</p:attrName>
                                        </p:attrNameLst>
                                      </p:cBhvr>
                                      <p:tavLst>
                                        <p:tav tm="0">
                                          <p:val>
                                            <p:fltVal val="0"/>
                                          </p:val>
                                        </p:tav>
                                        <p:tav tm="100000">
                                          <p:val>
                                            <p:strVal val="#ppt_h"/>
                                          </p:val>
                                        </p:tav>
                                      </p:tavLst>
                                    </p:anim>
                                    <p:anim calcmode="lin" valueType="num">
                                      <p:cBhvr>
                                        <p:cTn id="67" dur="1000" fill="hold"/>
                                        <p:tgtEl>
                                          <p:spTgt spid="97"/>
                                        </p:tgtEl>
                                        <p:attrNameLst>
                                          <p:attrName>style.rotation</p:attrName>
                                        </p:attrNameLst>
                                      </p:cBhvr>
                                      <p:tavLst>
                                        <p:tav tm="0">
                                          <p:val>
                                            <p:fltVal val="90"/>
                                          </p:val>
                                        </p:tav>
                                        <p:tav tm="100000">
                                          <p:val>
                                            <p:fltVal val="0"/>
                                          </p:val>
                                        </p:tav>
                                      </p:tavLst>
                                    </p:anim>
                                    <p:animEffect transition="in" filter="fade">
                                      <p:cBhvr>
                                        <p:cTn id="68" dur="1000"/>
                                        <p:tgtEl>
                                          <p:spTgt spid="97"/>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 calcmode="lin" valueType="num">
                                      <p:cBhvr>
                                        <p:cTn id="71" dur="1000" fill="hold"/>
                                        <p:tgtEl>
                                          <p:spTgt spid="96"/>
                                        </p:tgtEl>
                                        <p:attrNameLst>
                                          <p:attrName>ppt_w</p:attrName>
                                        </p:attrNameLst>
                                      </p:cBhvr>
                                      <p:tavLst>
                                        <p:tav tm="0">
                                          <p:val>
                                            <p:fltVal val="0"/>
                                          </p:val>
                                        </p:tav>
                                        <p:tav tm="100000">
                                          <p:val>
                                            <p:strVal val="#ppt_w"/>
                                          </p:val>
                                        </p:tav>
                                      </p:tavLst>
                                    </p:anim>
                                    <p:anim calcmode="lin" valueType="num">
                                      <p:cBhvr>
                                        <p:cTn id="72" dur="1000" fill="hold"/>
                                        <p:tgtEl>
                                          <p:spTgt spid="96"/>
                                        </p:tgtEl>
                                        <p:attrNameLst>
                                          <p:attrName>ppt_h</p:attrName>
                                        </p:attrNameLst>
                                      </p:cBhvr>
                                      <p:tavLst>
                                        <p:tav tm="0">
                                          <p:val>
                                            <p:fltVal val="0"/>
                                          </p:val>
                                        </p:tav>
                                        <p:tav tm="100000">
                                          <p:val>
                                            <p:strVal val="#ppt_h"/>
                                          </p:val>
                                        </p:tav>
                                      </p:tavLst>
                                    </p:anim>
                                    <p:anim calcmode="lin" valueType="num">
                                      <p:cBhvr>
                                        <p:cTn id="73" dur="1000" fill="hold"/>
                                        <p:tgtEl>
                                          <p:spTgt spid="96"/>
                                        </p:tgtEl>
                                        <p:attrNameLst>
                                          <p:attrName>style.rotation</p:attrName>
                                        </p:attrNameLst>
                                      </p:cBhvr>
                                      <p:tavLst>
                                        <p:tav tm="0">
                                          <p:val>
                                            <p:fltVal val="90"/>
                                          </p:val>
                                        </p:tav>
                                        <p:tav tm="100000">
                                          <p:val>
                                            <p:fltVal val="0"/>
                                          </p:val>
                                        </p:tav>
                                      </p:tavLst>
                                    </p:anim>
                                    <p:animEffect transition="in" filter="fade">
                                      <p:cBhvr>
                                        <p:cTn id="74" dur="1000"/>
                                        <p:tgtEl>
                                          <p:spTgt spid="96"/>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barn(inVertical)">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26" grpId="0" animBg="1"/>
      <p:bldP spid="28" grpId="0" animBg="1"/>
      <p:bldP spid="30" grpId="0" animBg="1"/>
      <p:bldP spid="32" grpId="0" animBg="1"/>
      <p:bldP spid="34" grpId="0" animBg="1"/>
      <p:bldP spid="35" grpId="0" animBg="1"/>
      <p:bldP spid="39" grpId="0" animBg="1"/>
      <p:bldP spid="49" grpId="0" animBg="1"/>
      <p:bldP spid="94" grpId="0" animBg="1"/>
      <p:bldP spid="95" grpId="0" animBg="1"/>
      <p:bldP spid="96" grpId="0" animBg="1"/>
      <p:bldP spid="97" grpId="0" animBg="1"/>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6D2C4B0E-2D42-4AC4-B6DC-12863F9B0075}"/>
              </a:ext>
            </a:extLst>
          </p:cNvPr>
          <p:cNvSpPr/>
          <p:nvPr/>
        </p:nvSpPr>
        <p:spPr>
          <a:xfrm>
            <a:off x="4644008" y="2054308"/>
            <a:ext cx="4644570" cy="1077218"/>
          </a:xfrm>
          <a:prstGeom prst="rect">
            <a:avLst/>
          </a:prstGeom>
        </p:spPr>
        <p:txBody>
          <a:bodyPr wrap="square" lIns="91390" tIns="45695" rIns="91390" bIns="45695">
            <a:spAutoFit/>
          </a:bodyPr>
          <a:lstStyle/>
          <a:p>
            <a:pPr>
              <a:defRPr/>
            </a:pPr>
            <a:r>
              <a:rPr lang="en-US" altLang="zh-CN" sz="3200" b="1" spc="300" dirty="0">
                <a:solidFill>
                  <a:srgbClr val="333333"/>
                </a:solidFill>
                <a:latin typeface="微软雅黑" panose="020B0503020204020204" pitchFamily="34" charset="-122"/>
                <a:ea typeface="微软雅黑" panose="020B0503020204020204" pitchFamily="34" charset="-122"/>
                <a:cs typeface="+mn-ea"/>
                <a:sym typeface="+mn-lt"/>
              </a:rPr>
              <a:t>WEB</a:t>
            </a: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应用建模</a:t>
            </a:r>
            <a:endParaRPr lang="en-US" altLang="zh-CN" sz="3200" b="1" spc="300" dirty="0">
              <a:solidFill>
                <a:srgbClr val="333333"/>
              </a:solidFill>
              <a:latin typeface="微软雅黑" panose="020B0503020204020204" pitchFamily="34" charset="-122"/>
              <a:ea typeface="微软雅黑" panose="020B0503020204020204" pitchFamily="34" charset="-122"/>
              <a:cs typeface="+mn-ea"/>
              <a:sym typeface="+mn-lt"/>
            </a:endParaRPr>
          </a:p>
          <a:p>
            <a:pPr>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及架构设计</a:t>
            </a:r>
          </a:p>
        </p:txBody>
      </p:sp>
      <p:grpSp>
        <p:nvGrpSpPr>
          <p:cNvPr id="11" name="组合 10">
            <a:extLst>
              <a:ext uri="{FF2B5EF4-FFF2-40B4-BE49-F238E27FC236}">
                <a16:creationId xmlns="" xmlns:a16="http://schemas.microsoft.com/office/drawing/2014/main" id="{43C433EB-5FE6-427F-9682-454216CD4692}"/>
              </a:ext>
            </a:extLst>
          </p:cNvPr>
          <p:cNvGrpSpPr/>
          <p:nvPr/>
        </p:nvGrpSpPr>
        <p:grpSpPr>
          <a:xfrm>
            <a:off x="827088" y="11138"/>
            <a:ext cx="3898900" cy="5143501"/>
            <a:chOff x="827088" y="11113"/>
            <a:chExt cx="3898900" cy="5143501"/>
          </a:xfrm>
        </p:grpSpPr>
        <p:sp>
          <p:nvSpPr>
            <p:cNvPr id="12" name="AutoShape 50">
              <a:extLst>
                <a:ext uri="{FF2B5EF4-FFF2-40B4-BE49-F238E27FC236}">
                  <a16:creationId xmlns="" xmlns:a16="http://schemas.microsoft.com/office/drawing/2014/main" id="{1EB478B8-E26E-46C5-AC83-92454AE27524}"/>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2">
              <a:extLst>
                <a:ext uri="{FF2B5EF4-FFF2-40B4-BE49-F238E27FC236}">
                  <a16:creationId xmlns="" xmlns:a16="http://schemas.microsoft.com/office/drawing/2014/main" id="{B135037C-29D2-4EBF-93D5-51F521BCAD8E}"/>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3">
              <a:extLst>
                <a:ext uri="{FF2B5EF4-FFF2-40B4-BE49-F238E27FC236}">
                  <a16:creationId xmlns="" xmlns:a16="http://schemas.microsoft.com/office/drawing/2014/main" id="{9A892DF0-F393-4B35-8F39-16D102935EA9}"/>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4">
              <a:extLst>
                <a:ext uri="{FF2B5EF4-FFF2-40B4-BE49-F238E27FC236}">
                  <a16:creationId xmlns="" xmlns:a16="http://schemas.microsoft.com/office/drawing/2014/main" id="{D3618F6D-DA83-48C9-87F0-E0D10FC59730}"/>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5">
              <a:extLst>
                <a:ext uri="{FF2B5EF4-FFF2-40B4-BE49-F238E27FC236}">
                  <a16:creationId xmlns="" xmlns:a16="http://schemas.microsoft.com/office/drawing/2014/main" id="{1212B25E-F6D5-43C8-B9DA-576820B44A5A}"/>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
              <a:extLst>
                <a:ext uri="{FF2B5EF4-FFF2-40B4-BE49-F238E27FC236}">
                  <a16:creationId xmlns="" xmlns:a16="http://schemas.microsoft.com/office/drawing/2014/main" id="{E0F827B9-EC29-4E89-88E6-E3BB5DDD13B9}"/>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7">
              <a:extLst>
                <a:ext uri="{FF2B5EF4-FFF2-40B4-BE49-F238E27FC236}">
                  <a16:creationId xmlns="" xmlns:a16="http://schemas.microsoft.com/office/drawing/2014/main" id="{7ECB4015-A5C8-4E2C-B58B-B367DB667C8A}"/>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
              <a:extLst>
                <a:ext uri="{FF2B5EF4-FFF2-40B4-BE49-F238E27FC236}">
                  <a16:creationId xmlns="" xmlns:a16="http://schemas.microsoft.com/office/drawing/2014/main" id="{AC8715B8-A6E4-462F-B8C8-4EA1616EB972}"/>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a:extLst>
                <a:ext uri="{FF2B5EF4-FFF2-40B4-BE49-F238E27FC236}">
                  <a16:creationId xmlns="" xmlns:a16="http://schemas.microsoft.com/office/drawing/2014/main" id="{50D00145-38DB-4D4E-9799-11568844DE45}"/>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
              <a:extLst>
                <a:ext uri="{FF2B5EF4-FFF2-40B4-BE49-F238E27FC236}">
                  <a16:creationId xmlns="" xmlns:a16="http://schemas.microsoft.com/office/drawing/2014/main" id="{526D4C0B-E5CE-4AE6-B6C7-260730FA870A}"/>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
              <a:extLst>
                <a:ext uri="{FF2B5EF4-FFF2-40B4-BE49-F238E27FC236}">
                  <a16:creationId xmlns="" xmlns:a16="http://schemas.microsoft.com/office/drawing/2014/main" id="{A5F69983-BE45-4BB8-ADBF-437B8982D1DD}"/>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
              <a:extLst>
                <a:ext uri="{FF2B5EF4-FFF2-40B4-BE49-F238E27FC236}">
                  <a16:creationId xmlns="" xmlns:a16="http://schemas.microsoft.com/office/drawing/2014/main" id="{659028DF-1A69-4F94-B782-3ACE49A03EF2}"/>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3">
              <a:extLst>
                <a:ext uri="{FF2B5EF4-FFF2-40B4-BE49-F238E27FC236}">
                  <a16:creationId xmlns="" xmlns:a16="http://schemas.microsoft.com/office/drawing/2014/main" id="{9EA20054-20DC-4FCC-8ED1-F3B3BB080320}"/>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4">
              <a:extLst>
                <a:ext uri="{FF2B5EF4-FFF2-40B4-BE49-F238E27FC236}">
                  <a16:creationId xmlns="" xmlns:a16="http://schemas.microsoft.com/office/drawing/2014/main" id="{50040438-B962-4536-B128-F16CF051484B}"/>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5">
              <a:extLst>
                <a:ext uri="{FF2B5EF4-FFF2-40B4-BE49-F238E27FC236}">
                  <a16:creationId xmlns="" xmlns:a16="http://schemas.microsoft.com/office/drawing/2014/main" id="{409FB8DF-2353-4C93-BA24-4121D92639D0}"/>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
              <a:extLst>
                <a:ext uri="{FF2B5EF4-FFF2-40B4-BE49-F238E27FC236}">
                  <a16:creationId xmlns="" xmlns:a16="http://schemas.microsoft.com/office/drawing/2014/main" id="{C1D313C0-8B27-4F2F-94BF-A1047071E932}"/>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7">
              <a:extLst>
                <a:ext uri="{FF2B5EF4-FFF2-40B4-BE49-F238E27FC236}">
                  <a16:creationId xmlns="" xmlns:a16="http://schemas.microsoft.com/office/drawing/2014/main" id="{7322E2D5-EC55-46E4-A113-490152A5E9E7}"/>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8">
              <a:extLst>
                <a:ext uri="{FF2B5EF4-FFF2-40B4-BE49-F238E27FC236}">
                  <a16:creationId xmlns="" xmlns:a16="http://schemas.microsoft.com/office/drawing/2014/main" id="{CC648F1E-78DE-413A-99BB-5AE780D21498}"/>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9">
              <a:extLst>
                <a:ext uri="{FF2B5EF4-FFF2-40B4-BE49-F238E27FC236}">
                  <a16:creationId xmlns="" xmlns:a16="http://schemas.microsoft.com/office/drawing/2014/main" id="{98C9A8E7-C6CC-44F7-8D21-8DCAD08B55C7}"/>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0">
              <a:extLst>
                <a:ext uri="{FF2B5EF4-FFF2-40B4-BE49-F238E27FC236}">
                  <a16:creationId xmlns="" xmlns:a16="http://schemas.microsoft.com/office/drawing/2014/main" id="{FD617E95-9577-4A44-94D1-77FF90367C36}"/>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1">
              <a:extLst>
                <a:ext uri="{FF2B5EF4-FFF2-40B4-BE49-F238E27FC236}">
                  <a16:creationId xmlns="" xmlns:a16="http://schemas.microsoft.com/office/drawing/2014/main" id="{1D2835FE-40EE-4A57-B73B-9F638474E7E3}"/>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2">
              <a:extLst>
                <a:ext uri="{FF2B5EF4-FFF2-40B4-BE49-F238E27FC236}">
                  <a16:creationId xmlns="" xmlns:a16="http://schemas.microsoft.com/office/drawing/2014/main" id="{0E76AE75-68FC-4871-A792-AF6F5AA22472}"/>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3">
              <a:extLst>
                <a:ext uri="{FF2B5EF4-FFF2-40B4-BE49-F238E27FC236}">
                  <a16:creationId xmlns="" xmlns:a16="http://schemas.microsoft.com/office/drawing/2014/main" id="{1D60819B-5EBA-4C4E-9036-D6608A8C74F2}"/>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 xmlns:a16="http://schemas.microsoft.com/office/drawing/2014/main" id="{FB306CD9-AC4B-4E2B-AFC9-3B45A52C580B}"/>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
              <a:extLst>
                <a:ext uri="{FF2B5EF4-FFF2-40B4-BE49-F238E27FC236}">
                  <a16:creationId xmlns="" xmlns:a16="http://schemas.microsoft.com/office/drawing/2014/main" id="{402E11EB-054F-4A5C-967E-E233C635FAEF}"/>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a:extLst>
                <a:ext uri="{FF2B5EF4-FFF2-40B4-BE49-F238E27FC236}">
                  <a16:creationId xmlns="" xmlns:a16="http://schemas.microsoft.com/office/drawing/2014/main" id="{144CEF1A-D7C2-4919-94FA-F45273276681}"/>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a:extLst>
                <a:ext uri="{FF2B5EF4-FFF2-40B4-BE49-F238E27FC236}">
                  <a16:creationId xmlns="" xmlns:a16="http://schemas.microsoft.com/office/drawing/2014/main" id="{740E451F-12C9-432C-BF3E-30DF6699B364}"/>
                </a:ext>
              </a:extLst>
            </p:cNvPr>
            <p:cNvSpPr/>
            <p:nvPr/>
          </p:nvSpPr>
          <p:spPr>
            <a:xfrm>
              <a:off x="2318871" y="1500308"/>
              <a:ext cx="1079967" cy="1107996"/>
            </a:xfrm>
            <a:prstGeom prst="rect">
              <a:avLst/>
            </a:prstGeom>
          </p:spPr>
          <p:txBody>
            <a:bodyPr wrap="square">
              <a:spAutoFit/>
            </a:bodyPr>
            <a:lstStyle/>
            <a:p>
              <a:pPr>
                <a:defRPr/>
              </a:pPr>
              <a:r>
                <a:rPr lang="en-US" altLang="zh-CN" sz="6600" spc="300" dirty="0">
                  <a:latin typeface="Agency FB" panose="020B0503020202020204" pitchFamily="34" charset="0"/>
                  <a:cs typeface="+mn-ea"/>
                  <a:sym typeface="+mn-lt"/>
                </a:rPr>
                <a:t>03</a:t>
              </a:r>
              <a:endParaRPr lang="zh-CN" altLang="en-US" sz="6600" spc="300" dirty="0">
                <a:latin typeface="Agency FB" panose="020B0503020202020204" pitchFamily="34" charset="0"/>
                <a:cs typeface="+mn-ea"/>
                <a:sym typeface="+mn-lt"/>
              </a:endParaRPr>
            </a:p>
          </p:txBody>
        </p:sp>
      </p:grpSp>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5464" y="3867894"/>
            <a:ext cx="1368575" cy="117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039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 xmlns:a16="http://schemas.microsoft.com/office/drawing/2014/main" id="{156ED6C1-493E-46D5-86F4-AC2887D8A02E}"/>
              </a:ext>
            </a:extLst>
          </p:cNvPr>
          <p:cNvSpPr txBox="1">
            <a:spLocks/>
          </p:cNvSpPr>
          <p:nvPr/>
        </p:nvSpPr>
        <p:spPr>
          <a:xfrm>
            <a:off x="323529" y="483518"/>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rgbClr val="000000">
                    <a:lumMod val="65000"/>
                    <a:lumOff val="35000"/>
                  </a:srgbClr>
                </a:solidFill>
                <a:latin typeface="微软雅黑"/>
                <a:ea typeface="微软雅黑"/>
                <a:cs typeface="+mn-ea"/>
                <a:sym typeface="+mn-lt"/>
              </a:rPr>
              <a:t>03WEB</a:t>
            </a:r>
            <a:r>
              <a:rPr lang="zh-CN" altLang="en-US" sz="2000" b="1" dirty="0">
                <a:solidFill>
                  <a:srgbClr val="000000">
                    <a:lumMod val="65000"/>
                    <a:lumOff val="35000"/>
                  </a:srgbClr>
                </a:solidFill>
                <a:latin typeface="微软雅黑"/>
                <a:ea typeface="微软雅黑"/>
                <a:cs typeface="+mn-ea"/>
                <a:sym typeface="+mn-lt"/>
              </a:rPr>
              <a:t>应用建模</a:t>
            </a:r>
            <a:endParaRPr lang="en-US" altLang="zh-CN" sz="2000" b="1" dirty="0">
              <a:solidFill>
                <a:srgbClr val="000000">
                  <a:lumMod val="65000"/>
                  <a:lumOff val="35000"/>
                </a:srgbClr>
              </a:solidFill>
              <a:latin typeface="微软雅黑"/>
              <a:ea typeface="微软雅黑"/>
              <a:cs typeface="+mn-ea"/>
              <a:sym typeface="+mn-lt"/>
            </a:endParaRPr>
          </a:p>
          <a:p>
            <a:pPr algn="l"/>
            <a:r>
              <a:rPr lang="zh-CN" altLang="en-US" sz="2000" b="1" dirty="0">
                <a:solidFill>
                  <a:srgbClr val="000000">
                    <a:lumMod val="65000"/>
                    <a:lumOff val="35000"/>
                  </a:srgbClr>
                </a:solidFill>
                <a:latin typeface="微软雅黑"/>
                <a:ea typeface="微软雅黑"/>
                <a:cs typeface="+mn-ea"/>
                <a:sym typeface="+mn-lt"/>
              </a:rPr>
              <a:t>及架构设计</a:t>
            </a:r>
          </a:p>
          <a:p>
            <a:pPr algn="l"/>
            <a:endParaRPr lang="en-GB" altLang="zh-CN" sz="1800" b="1" dirty="0">
              <a:solidFill>
                <a:srgbClr val="000000">
                  <a:lumMod val="65000"/>
                  <a:lumOff val="35000"/>
                </a:srgbClr>
              </a:solidFill>
              <a:latin typeface="微软雅黑"/>
              <a:ea typeface="微软雅黑"/>
              <a:cs typeface="+mn-ea"/>
              <a:sym typeface="+mn-lt"/>
            </a:endParaRPr>
          </a:p>
        </p:txBody>
      </p:sp>
      <p:sp>
        <p:nvSpPr>
          <p:cNvPr id="64" name="Title 1">
            <a:extLst>
              <a:ext uri="{FF2B5EF4-FFF2-40B4-BE49-F238E27FC236}">
                <a16:creationId xmlns="" xmlns:a16="http://schemas.microsoft.com/office/drawing/2014/main" id="{156ED6C1-493E-46D5-86F4-AC2887D8A02E}"/>
              </a:ext>
            </a:extLst>
          </p:cNvPr>
          <p:cNvSpPr txBox="1">
            <a:spLocks/>
          </p:cNvSpPr>
          <p:nvPr/>
        </p:nvSpPr>
        <p:spPr>
          <a:xfrm>
            <a:off x="179512" y="602743"/>
            <a:ext cx="8712968" cy="4201256"/>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dirty="0">
                <a:latin typeface="+mn-ea"/>
                <a:ea typeface="+mn-ea"/>
              </a:rPr>
              <a:t>1</a:t>
            </a:r>
            <a:r>
              <a:rPr lang="zh-CN" altLang="en-US" sz="2000" dirty="0">
                <a:latin typeface="+mn-ea"/>
                <a:ea typeface="+mn-ea"/>
              </a:rPr>
              <a:t>、内容建模</a:t>
            </a:r>
          </a:p>
          <a:p>
            <a:pPr algn="l"/>
            <a:endParaRPr lang="zh-CN" altLang="en-US" sz="2000" dirty="0">
              <a:latin typeface="+mn-ea"/>
              <a:ea typeface="+mn-ea"/>
            </a:endParaRPr>
          </a:p>
          <a:p>
            <a:pPr algn="l"/>
            <a:endParaRPr lang="en-GB" altLang="zh-CN" sz="2000" dirty="0">
              <a:solidFill>
                <a:schemeClr val="tx1">
                  <a:lumMod val="65000"/>
                  <a:lumOff val="35000"/>
                </a:schemeClr>
              </a:solidFill>
              <a:latin typeface="+mn-ea"/>
              <a:ea typeface="+mn-ea"/>
              <a:cs typeface="+mn-ea"/>
              <a:sym typeface="+mn-lt"/>
            </a:endParaRPr>
          </a:p>
        </p:txBody>
      </p:sp>
      <p:pic>
        <p:nvPicPr>
          <p:cNvPr id="65" name="Picture 2" descr="C:\Users\DELL\Desktop\类图.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92" y="-236561"/>
            <a:ext cx="7009329" cy="53993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180" y="3723879"/>
            <a:ext cx="1368575" cy="132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8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 xmlns:a16="http://schemas.microsoft.com/office/drawing/2014/main" id="{156ED6C1-493E-46D5-86F4-AC2887D8A02E}"/>
              </a:ext>
            </a:extLst>
          </p:cNvPr>
          <p:cNvSpPr txBox="1">
            <a:spLocks/>
          </p:cNvSpPr>
          <p:nvPr/>
        </p:nvSpPr>
        <p:spPr>
          <a:xfrm>
            <a:off x="251520" y="386718"/>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rgbClr val="000000">
                    <a:lumMod val="65000"/>
                    <a:lumOff val="35000"/>
                  </a:srgbClr>
                </a:solidFill>
                <a:latin typeface="微软雅黑"/>
                <a:ea typeface="微软雅黑"/>
                <a:cs typeface="+mn-ea"/>
                <a:sym typeface="+mn-lt"/>
              </a:rPr>
              <a:t>03WEB</a:t>
            </a:r>
            <a:r>
              <a:rPr lang="zh-CN" altLang="en-US" sz="2000" b="1" dirty="0">
                <a:solidFill>
                  <a:srgbClr val="000000">
                    <a:lumMod val="65000"/>
                    <a:lumOff val="35000"/>
                  </a:srgbClr>
                </a:solidFill>
                <a:latin typeface="微软雅黑"/>
                <a:ea typeface="微软雅黑"/>
                <a:cs typeface="+mn-ea"/>
                <a:sym typeface="+mn-lt"/>
              </a:rPr>
              <a:t>应用建模</a:t>
            </a:r>
            <a:endParaRPr lang="en-US" altLang="zh-CN" sz="2000" b="1" dirty="0">
              <a:solidFill>
                <a:srgbClr val="000000">
                  <a:lumMod val="65000"/>
                  <a:lumOff val="35000"/>
                </a:srgbClr>
              </a:solidFill>
              <a:latin typeface="微软雅黑"/>
              <a:ea typeface="微软雅黑"/>
              <a:cs typeface="+mn-ea"/>
              <a:sym typeface="+mn-lt"/>
            </a:endParaRPr>
          </a:p>
          <a:p>
            <a:pPr algn="l"/>
            <a:r>
              <a:rPr lang="zh-CN" altLang="en-US" sz="2000" b="1" dirty="0">
                <a:solidFill>
                  <a:srgbClr val="000000">
                    <a:lumMod val="65000"/>
                    <a:lumOff val="35000"/>
                  </a:srgbClr>
                </a:solidFill>
                <a:latin typeface="微软雅黑"/>
                <a:ea typeface="微软雅黑"/>
                <a:cs typeface="+mn-ea"/>
                <a:sym typeface="+mn-lt"/>
              </a:rPr>
              <a:t>及架构设计</a:t>
            </a:r>
          </a:p>
          <a:p>
            <a:pPr algn="l"/>
            <a:endParaRPr lang="en-GB" altLang="zh-CN" sz="1800" b="1" dirty="0">
              <a:solidFill>
                <a:srgbClr val="000000">
                  <a:lumMod val="65000"/>
                  <a:lumOff val="35000"/>
                </a:srgbClr>
              </a:solidFill>
              <a:latin typeface="微软雅黑"/>
              <a:ea typeface="微软雅黑"/>
              <a:cs typeface="+mn-ea"/>
              <a:sym typeface="+mn-lt"/>
            </a:endParaRPr>
          </a:p>
        </p:txBody>
      </p:sp>
      <p:sp>
        <p:nvSpPr>
          <p:cNvPr id="75" name="Title 1">
            <a:extLst>
              <a:ext uri="{FF2B5EF4-FFF2-40B4-BE49-F238E27FC236}">
                <a16:creationId xmlns="" xmlns:a16="http://schemas.microsoft.com/office/drawing/2014/main" id="{156ED6C1-493E-46D5-86F4-AC2887D8A02E}"/>
              </a:ext>
            </a:extLst>
          </p:cNvPr>
          <p:cNvSpPr txBox="1">
            <a:spLocks/>
          </p:cNvSpPr>
          <p:nvPr/>
        </p:nvSpPr>
        <p:spPr>
          <a:xfrm>
            <a:off x="179512" y="602743"/>
            <a:ext cx="8712968" cy="4201256"/>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dirty="0">
                <a:solidFill>
                  <a:srgbClr val="006470"/>
                </a:solidFill>
                <a:latin typeface="微软雅黑"/>
                <a:ea typeface="微软雅黑"/>
              </a:rPr>
              <a:t>2.</a:t>
            </a:r>
            <a:r>
              <a:rPr lang="zh-CN" altLang="en-US" sz="2000" dirty="0">
                <a:solidFill>
                  <a:srgbClr val="006470"/>
                </a:solidFill>
                <a:latin typeface="微软雅黑"/>
                <a:ea typeface="微软雅黑"/>
              </a:rPr>
              <a:t>功能需求建模</a:t>
            </a:r>
          </a:p>
          <a:p>
            <a:pPr algn="l"/>
            <a:endParaRPr lang="zh-CN" altLang="en-US" sz="2000" dirty="0">
              <a:solidFill>
                <a:srgbClr val="006470"/>
              </a:solidFill>
              <a:latin typeface="微软雅黑"/>
              <a:ea typeface="微软雅黑"/>
            </a:endParaRPr>
          </a:p>
          <a:p>
            <a:pPr algn="l"/>
            <a:endParaRPr lang="zh-CN" altLang="en-US" sz="2000" dirty="0">
              <a:solidFill>
                <a:srgbClr val="006470"/>
              </a:solidFill>
              <a:latin typeface="微软雅黑"/>
              <a:ea typeface="微软雅黑"/>
            </a:endParaRPr>
          </a:p>
          <a:p>
            <a:pPr algn="l"/>
            <a:endParaRPr lang="en-GB" altLang="zh-CN" sz="2000" dirty="0">
              <a:solidFill>
                <a:srgbClr val="000000">
                  <a:lumMod val="65000"/>
                  <a:lumOff val="35000"/>
                </a:srgbClr>
              </a:solidFill>
              <a:latin typeface="微软雅黑"/>
              <a:ea typeface="微软雅黑"/>
              <a:cs typeface="+mn-ea"/>
              <a:sym typeface="+mn-lt"/>
            </a:endParaRPr>
          </a:p>
        </p:txBody>
      </p:sp>
      <p:pic>
        <p:nvPicPr>
          <p:cNvPr id="7" name="Picture 2" descr="C:\Users\DELL\Desktop\用例图.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236562"/>
            <a:ext cx="6990839" cy="55446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180" y="3723879"/>
            <a:ext cx="1368575" cy="132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36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 xmlns:a16="http://schemas.microsoft.com/office/drawing/2014/main" id="{156ED6C1-493E-46D5-86F4-AC2887D8A02E}"/>
              </a:ext>
            </a:extLst>
          </p:cNvPr>
          <p:cNvSpPr txBox="1">
            <a:spLocks/>
          </p:cNvSpPr>
          <p:nvPr/>
        </p:nvSpPr>
        <p:spPr>
          <a:xfrm>
            <a:off x="251520" y="386718"/>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rgbClr val="000000">
                    <a:lumMod val="65000"/>
                    <a:lumOff val="35000"/>
                  </a:srgbClr>
                </a:solidFill>
                <a:latin typeface="微软雅黑"/>
                <a:ea typeface="微软雅黑"/>
                <a:cs typeface="+mn-ea"/>
                <a:sym typeface="+mn-lt"/>
              </a:rPr>
              <a:t>03WEB</a:t>
            </a:r>
            <a:r>
              <a:rPr lang="zh-CN" altLang="en-US" sz="2000" b="1" dirty="0">
                <a:solidFill>
                  <a:srgbClr val="000000">
                    <a:lumMod val="65000"/>
                    <a:lumOff val="35000"/>
                  </a:srgbClr>
                </a:solidFill>
                <a:latin typeface="微软雅黑"/>
                <a:ea typeface="微软雅黑"/>
                <a:cs typeface="+mn-ea"/>
                <a:sym typeface="+mn-lt"/>
              </a:rPr>
              <a:t>应用建模</a:t>
            </a:r>
            <a:endParaRPr lang="en-US" altLang="zh-CN" sz="2000" b="1" dirty="0">
              <a:solidFill>
                <a:srgbClr val="000000">
                  <a:lumMod val="65000"/>
                  <a:lumOff val="35000"/>
                </a:srgbClr>
              </a:solidFill>
              <a:latin typeface="微软雅黑"/>
              <a:ea typeface="微软雅黑"/>
              <a:cs typeface="+mn-ea"/>
              <a:sym typeface="+mn-lt"/>
            </a:endParaRPr>
          </a:p>
          <a:p>
            <a:pPr algn="l"/>
            <a:r>
              <a:rPr lang="zh-CN" altLang="en-US" sz="2000" b="1" dirty="0">
                <a:solidFill>
                  <a:srgbClr val="000000">
                    <a:lumMod val="65000"/>
                    <a:lumOff val="35000"/>
                  </a:srgbClr>
                </a:solidFill>
                <a:latin typeface="微软雅黑"/>
                <a:ea typeface="微软雅黑"/>
                <a:cs typeface="+mn-ea"/>
                <a:sym typeface="+mn-lt"/>
              </a:rPr>
              <a:t>及架构设计</a:t>
            </a:r>
          </a:p>
          <a:p>
            <a:pPr algn="l"/>
            <a:endParaRPr lang="en-GB" altLang="zh-CN" sz="1800" b="1" dirty="0">
              <a:solidFill>
                <a:srgbClr val="000000">
                  <a:lumMod val="65000"/>
                  <a:lumOff val="35000"/>
                </a:srgbClr>
              </a:solidFill>
              <a:latin typeface="微软雅黑"/>
              <a:ea typeface="微软雅黑"/>
              <a:cs typeface="+mn-ea"/>
              <a:sym typeface="+mn-l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585073" y="-972907"/>
            <a:ext cx="857938" cy="247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itle 1">
            <a:extLst>
              <a:ext uri="{FF2B5EF4-FFF2-40B4-BE49-F238E27FC236}">
                <a16:creationId xmlns="" xmlns:a16="http://schemas.microsoft.com/office/drawing/2014/main" id="{156ED6C1-493E-46D5-86F4-AC2887D8A02E}"/>
              </a:ext>
            </a:extLst>
          </p:cNvPr>
          <p:cNvSpPr txBox="1">
            <a:spLocks/>
          </p:cNvSpPr>
          <p:nvPr/>
        </p:nvSpPr>
        <p:spPr>
          <a:xfrm>
            <a:off x="179512" y="602743"/>
            <a:ext cx="8712968" cy="4201256"/>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dirty="0">
                <a:latin typeface="+mn-ea"/>
                <a:ea typeface="+mn-ea"/>
              </a:rPr>
              <a:t>2.</a:t>
            </a:r>
            <a:r>
              <a:rPr lang="zh-CN" altLang="en-US" sz="2000" dirty="0">
                <a:latin typeface="+mn-ea"/>
                <a:ea typeface="+mn-ea"/>
              </a:rPr>
              <a:t>功能需求建模</a:t>
            </a:r>
          </a:p>
          <a:p>
            <a:pPr algn="l"/>
            <a:endParaRPr lang="zh-CN" altLang="en-US" sz="2000" dirty="0">
              <a:latin typeface="+mn-ea"/>
              <a:ea typeface="+mn-ea"/>
            </a:endParaRPr>
          </a:p>
          <a:p>
            <a:pPr algn="l"/>
            <a:endParaRPr lang="zh-CN" altLang="en-US" sz="2000" dirty="0">
              <a:latin typeface="+mn-ea"/>
              <a:ea typeface="+mn-ea"/>
            </a:endParaRPr>
          </a:p>
          <a:p>
            <a:pPr algn="l"/>
            <a:endParaRPr lang="en-GB" altLang="zh-CN" sz="2000" dirty="0">
              <a:solidFill>
                <a:schemeClr val="tx1">
                  <a:lumMod val="65000"/>
                  <a:lumOff val="35000"/>
                </a:schemeClr>
              </a:solidFill>
              <a:latin typeface="+mn-ea"/>
              <a:ea typeface="+mn-ea"/>
              <a:cs typeface="+mn-ea"/>
              <a:sym typeface="+mn-lt"/>
            </a:endParaRPr>
          </a:p>
        </p:txBody>
      </p:sp>
      <p:pic>
        <p:nvPicPr>
          <p:cNvPr id="76" name="Picture 3" descr="C:\Users\DELL\Desktop\活动图.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426" y="-236562"/>
            <a:ext cx="7174112" cy="54224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180" y="3723879"/>
            <a:ext cx="1368575" cy="132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8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 xmlns:a16="http://schemas.microsoft.com/office/drawing/2014/main" id="{156ED6C1-493E-46D5-86F4-AC2887D8A02E}"/>
              </a:ext>
            </a:extLst>
          </p:cNvPr>
          <p:cNvSpPr txBox="1">
            <a:spLocks/>
          </p:cNvSpPr>
          <p:nvPr/>
        </p:nvSpPr>
        <p:spPr>
          <a:xfrm>
            <a:off x="251520" y="386718"/>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rgbClr val="000000">
                    <a:lumMod val="65000"/>
                    <a:lumOff val="35000"/>
                  </a:srgbClr>
                </a:solidFill>
                <a:latin typeface="微软雅黑"/>
                <a:ea typeface="微软雅黑"/>
                <a:cs typeface="+mn-ea"/>
                <a:sym typeface="+mn-lt"/>
              </a:rPr>
              <a:t>03WEB</a:t>
            </a:r>
            <a:r>
              <a:rPr lang="zh-CN" altLang="en-US" sz="2000" b="1" dirty="0">
                <a:solidFill>
                  <a:srgbClr val="000000">
                    <a:lumMod val="65000"/>
                    <a:lumOff val="35000"/>
                  </a:srgbClr>
                </a:solidFill>
                <a:latin typeface="微软雅黑"/>
                <a:ea typeface="微软雅黑"/>
                <a:cs typeface="+mn-ea"/>
                <a:sym typeface="+mn-lt"/>
              </a:rPr>
              <a:t>应用建模</a:t>
            </a:r>
            <a:endParaRPr lang="en-US" altLang="zh-CN" sz="2000" b="1" dirty="0">
              <a:solidFill>
                <a:srgbClr val="000000">
                  <a:lumMod val="65000"/>
                  <a:lumOff val="35000"/>
                </a:srgbClr>
              </a:solidFill>
              <a:latin typeface="微软雅黑"/>
              <a:ea typeface="微软雅黑"/>
              <a:cs typeface="+mn-ea"/>
              <a:sym typeface="+mn-lt"/>
            </a:endParaRPr>
          </a:p>
          <a:p>
            <a:pPr algn="l"/>
            <a:r>
              <a:rPr lang="zh-CN" altLang="en-US" sz="2000" b="1" dirty="0">
                <a:solidFill>
                  <a:srgbClr val="000000">
                    <a:lumMod val="65000"/>
                    <a:lumOff val="35000"/>
                  </a:srgbClr>
                </a:solidFill>
                <a:latin typeface="微软雅黑"/>
                <a:ea typeface="微软雅黑"/>
                <a:cs typeface="+mn-ea"/>
                <a:sym typeface="+mn-lt"/>
              </a:rPr>
              <a:t>及架构设计</a:t>
            </a:r>
          </a:p>
          <a:p>
            <a:pPr algn="l"/>
            <a:endParaRPr lang="en-GB" altLang="zh-CN" sz="1800" b="1" dirty="0">
              <a:solidFill>
                <a:srgbClr val="000000">
                  <a:lumMod val="65000"/>
                  <a:lumOff val="35000"/>
                </a:srgbClr>
              </a:solidFill>
              <a:latin typeface="微软雅黑"/>
              <a:ea typeface="微软雅黑"/>
              <a:cs typeface="+mn-ea"/>
              <a:sym typeface="+mn-lt"/>
            </a:endParaRPr>
          </a:p>
        </p:txBody>
      </p:sp>
      <p:sp>
        <p:nvSpPr>
          <p:cNvPr id="75" name="Title 1">
            <a:extLst>
              <a:ext uri="{FF2B5EF4-FFF2-40B4-BE49-F238E27FC236}">
                <a16:creationId xmlns="" xmlns:a16="http://schemas.microsoft.com/office/drawing/2014/main" id="{156ED6C1-493E-46D5-86F4-AC2887D8A02E}"/>
              </a:ext>
            </a:extLst>
          </p:cNvPr>
          <p:cNvSpPr txBox="1">
            <a:spLocks/>
          </p:cNvSpPr>
          <p:nvPr/>
        </p:nvSpPr>
        <p:spPr>
          <a:xfrm>
            <a:off x="179512" y="602743"/>
            <a:ext cx="8712968" cy="4201256"/>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dirty="0">
                <a:solidFill>
                  <a:srgbClr val="006470"/>
                </a:solidFill>
                <a:latin typeface="微软雅黑"/>
                <a:ea typeface="微软雅黑"/>
              </a:rPr>
              <a:t>3.</a:t>
            </a:r>
            <a:r>
              <a:rPr lang="zh-CN" altLang="en-US" sz="2000" dirty="0">
                <a:solidFill>
                  <a:srgbClr val="006470"/>
                </a:solidFill>
                <a:latin typeface="微软雅黑"/>
                <a:ea typeface="微软雅黑"/>
              </a:rPr>
              <a:t>超文本建模</a:t>
            </a:r>
          </a:p>
          <a:p>
            <a:pPr algn="l"/>
            <a:endParaRPr lang="zh-CN" altLang="en-US" sz="2000" dirty="0">
              <a:solidFill>
                <a:srgbClr val="006470"/>
              </a:solidFill>
              <a:latin typeface="微软雅黑"/>
              <a:ea typeface="微软雅黑"/>
            </a:endParaRPr>
          </a:p>
          <a:p>
            <a:pPr algn="l"/>
            <a:endParaRPr lang="en-GB" altLang="zh-CN" sz="2000" dirty="0">
              <a:solidFill>
                <a:srgbClr val="000000">
                  <a:lumMod val="65000"/>
                  <a:lumOff val="35000"/>
                </a:srgbClr>
              </a:solidFill>
              <a:latin typeface="微软雅黑"/>
              <a:ea typeface="微软雅黑"/>
              <a:cs typeface="+mn-ea"/>
              <a:sym typeface="+mn-lt"/>
            </a:endParaRPr>
          </a:p>
        </p:txBody>
      </p:sp>
      <p:pic>
        <p:nvPicPr>
          <p:cNvPr id="7" name="Picture 2" descr="C:\Users\DELL\Desktop\超文本动态建模.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308570"/>
            <a:ext cx="5616624" cy="56255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180" y="3723879"/>
            <a:ext cx="1368575" cy="132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63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 xmlns:a16="http://schemas.microsoft.com/office/drawing/2014/main" id="{156ED6C1-493E-46D5-86F4-AC2887D8A02E}"/>
              </a:ext>
            </a:extLst>
          </p:cNvPr>
          <p:cNvSpPr txBox="1">
            <a:spLocks/>
          </p:cNvSpPr>
          <p:nvPr/>
        </p:nvSpPr>
        <p:spPr>
          <a:xfrm>
            <a:off x="212721" y="123478"/>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rgbClr val="000000">
                    <a:lumMod val="65000"/>
                    <a:lumOff val="35000"/>
                  </a:srgbClr>
                </a:solidFill>
                <a:latin typeface="微软雅黑"/>
                <a:ea typeface="微软雅黑"/>
                <a:cs typeface="+mn-ea"/>
                <a:sym typeface="+mn-lt"/>
              </a:rPr>
              <a:t>03WEB</a:t>
            </a:r>
            <a:r>
              <a:rPr lang="zh-CN" altLang="en-US" sz="2000" b="1" dirty="0">
                <a:solidFill>
                  <a:srgbClr val="000000">
                    <a:lumMod val="65000"/>
                    <a:lumOff val="35000"/>
                  </a:srgbClr>
                </a:solidFill>
                <a:latin typeface="微软雅黑"/>
                <a:ea typeface="微软雅黑"/>
                <a:cs typeface="+mn-ea"/>
                <a:sym typeface="+mn-lt"/>
              </a:rPr>
              <a:t>应用建模及架构设计</a:t>
            </a:r>
          </a:p>
          <a:p>
            <a:pPr algn="l"/>
            <a:endParaRPr lang="en-GB" altLang="zh-CN" sz="1800" b="1" dirty="0">
              <a:solidFill>
                <a:srgbClr val="000000">
                  <a:lumMod val="65000"/>
                  <a:lumOff val="35000"/>
                </a:srgbClr>
              </a:solidFill>
              <a:latin typeface="微软雅黑"/>
              <a:ea typeface="微软雅黑"/>
              <a:cs typeface="+mn-ea"/>
              <a:sym typeface="+mn-lt"/>
            </a:endParaRPr>
          </a:p>
        </p:txBody>
      </p:sp>
      <p:sp>
        <p:nvSpPr>
          <p:cNvPr id="75" name="Title 1">
            <a:extLst>
              <a:ext uri="{FF2B5EF4-FFF2-40B4-BE49-F238E27FC236}">
                <a16:creationId xmlns="" xmlns:a16="http://schemas.microsoft.com/office/drawing/2014/main" id="{156ED6C1-493E-46D5-86F4-AC2887D8A02E}"/>
              </a:ext>
            </a:extLst>
          </p:cNvPr>
          <p:cNvSpPr txBox="1">
            <a:spLocks/>
          </p:cNvSpPr>
          <p:nvPr/>
        </p:nvSpPr>
        <p:spPr>
          <a:xfrm>
            <a:off x="181957" y="555526"/>
            <a:ext cx="8712968" cy="4201256"/>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000" dirty="0">
                <a:solidFill>
                  <a:srgbClr val="006470"/>
                </a:solidFill>
                <a:latin typeface="微软雅黑"/>
                <a:ea typeface="微软雅黑"/>
              </a:rPr>
              <a:t>架构设计</a:t>
            </a:r>
            <a:endParaRPr lang="en-US" altLang="zh-CN" sz="2000" dirty="0">
              <a:solidFill>
                <a:srgbClr val="006470"/>
              </a:solidFill>
              <a:latin typeface="微软雅黑"/>
              <a:ea typeface="微软雅黑"/>
            </a:endParaRPr>
          </a:p>
          <a:p>
            <a:pPr algn="l"/>
            <a:r>
              <a:rPr lang="en-US" altLang="zh-CN" sz="2000" dirty="0">
                <a:solidFill>
                  <a:srgbClr val="006470"/>
                </a:solidFill>
                <a:latin typeface="微软雅黑"/>
                <a:ea typeface="微软雅黑"/>
              </a:rPr>
              <a:t>1.</a:t>
            </a:r>
            <a:r>
              <a:rPr lang="zh-CN" altLang="en-US" sz="2000" dirty="0">
                <a:solidFill>
                  <a:srgbClr val="006470"/>
                </a:solidFill>
                <a:latin typeface="微软雅黑"/>
                <a:ea typeface="微软雅黑"/>
              </a:rPr>
              <a:t>本系统采用</a:t>
            </a:r>
            <a:r>
              <a:rPr lang="en-US" altLang="zh-CN" sz="2000" dirty="0">
                <a:solidFill>
                  <a:srgbClr val="006470"/>
                </a:solidFill>
                <a:latin typeface="微软雅黑"/>
                <a:ea typeface="微软雅黑"/>
              </a:rPr>
              <a:t>B/S</a:t>
            </a:r>
            <a:r>
              <a:rPr lang="zh-CN" altLang="en-US" sz="2000" dirty="0">
                <a:solidFill>
                  <a:srgbClr val="006470"/>
                </a:solidFill>
                <a:latin typeface="微软雅黑"/>
                <a:ea typeface="微软雅黑"/>
              </a:rPr>
              <a:t>架构，客户使用浏览器</a:t>
            </a:r>
            <a:endParaRPr lang="en-US" altLang="zh-CN" sz="2000" dirty="0">
              <a:solidFill>
                <a:srgbClr val="006470"/>
              </a:solidFill>
              <a:latin typeface="微软雅黑"/>
              <a:ea typeface="微软雅黑"/>
            </a:endParaRPr>
          </a:p>
          <a:p>
            <a:pPr algn="l"/>
            <a:r>
              <a:rPr lang="zh-CN" altLang="en-US" sz="2000" dirty="0">
                <a:solidFill>
                  <a:srgbClr val="006470"/>
                </a:solidFill>
                <a:latin typeface="微软雅黑"/>
                <a:ea typeface="微软雅黑"/>
              </a:rPr>
              <a:t>通过网络设备与数据库进行信息交互，</a:t>
            </a:r>
            <a:endParaRPr lang="en-US" altLang="zh-CN" sz="2000" dirty="0">
              <a:solidFill>
                <a:srgbClr val="006470"/>
              </a:solidFill>
              <a:latin typeface="微软雅黑"/>
              <a:ea typeface="微软雅黑"/>
            </a:endParaRPr>
          </a:p>
          <a:p>
            <a:pPr algn="l"/>
            <a:r>
              <a:rPr lang="zh-CN" altLang="en-US" sz="2000" dirty="0">
                <a:solidFill>
                  <a:srgbClr val="006470"/>
                </a:solidFill>
                <a:latin typeface="微软雅黑"/>
                <a:ea typeface="微软雅黑"/>
              </a:rPr>
              <a:t>由此在很大程度上减轻了客户端硬件的负担，</a:t>
            </a:r>
            <a:endParaRPr lang="en-US" altLang="zh-CN" sz="2000" dirty="0">
              <a:solidFill>
                <a:srgbClr val="006470"/>
              </a:solidFill>
              <a:latin typeface="微软雅黑"/>
              <a:ea typeface="微软雅黑"/>
            </a:endParaRPr>
          </a:p>
          <a:p>
            <a:pPr algn="l"/>
            <a:r>
              <a:rPr lang="zh-CN" altLang="en-US" sz="2000" dirty="0">
                <a:solidFill>
                  <a:srgbClr val="006470"/>
                </a:solidFill>
                <a:latin typeface="微软雅黑"/>
                <a:ea typeface="微软雅黑"/>
              </a:rPr>
              <a:t>大大降低了使用的成本。</a:t>
            </a:r>
          </a:p>
          <a:p>
            <a:pPr algn="l"/>
            <a:r>
              <a:rPr lang="en-US" altLang="zh-CN" sz="2000" dirty="0">
                <a:solidFill>
                  <a:srgbClr val="006470"/>
                </a:solidFill>
                <a:latin typeface="微软雅黑"/>
                <a:ea typeface="微软雅黑"/>
              </a:rPr>
              <a:t>2.</a:t>
            </a:r>
            <a:r>
              <a:rPr lang="zh-CN" altLang="en-US" sz="2000" dirty="0">
                <a:solidFill>
                  <a:srgbClr val="006470"/>
                </a:solidFill>
                <a:latin typeface="微软雅黑"/>
                <a:ea typeface="微软雅黑"/>
              </a:rPr>
              <a:t>技术栈：</a:t>
            </a:r>
            <a:r>
              <a:rPr lang="en-US" altLang="zh-CN" sz="2000" dirty="0">
                <a:solidFill>
                  <a:srgbClr val="006470"/>
                </a:solidFill>
                <a:latin typeface="微软雅黑"/>
                <a:ea typeface="微软雅黑"/>
              </a:rPr>
              <a:t>spring boot ,mybatis, thymeleaf , mysql </a:t>
            </a:r>
          </a:p>
          <a:p>
            <a:pPr algn="l"/>
            <a:r>
              <a:rPr lang="en-US" altLang="zh-CN" sz="2000" dirty="0">
                <a:solidFill>
                  <a:srgbClr val="006470"/>
                </a:solidFill>
                <a:latin typeface="微软雅黑"/>
                <a:ea typeface="微软雅黑"/>
              </a:rPr>
              <a:t>3.</a:t>
            </a:r>
            <a:r>
              <a:rPr lang="zh-CN" altLang="en-US" sz="2000" dirty="0">
                <a:solidFill>
                  <a:srgbClr val="006470"/>
                </a:solidFill>
                <a:latin typeface="微软雅黑"/>
                <a:ea typeface="微软雅黑"/>
              </a:rPr>
              <a:t>具体细分为四层架构：</a:t>
            </a:r>
          </a:p>
          <a:p>
            <a:pPr algn="l"/>
            <a:r>
              <a:rPr lang="zh-CN" altLang="en-US" sz="2000" dirty="0">
                <a:solidFill>
                  <a:srgbClr val="006470"/>
                </a:solidFill>
                <a:latin typeface="微软雅黑"/>
                <a:ea typeface="微软雅黑"/>
              </a:rPr>
              <a:t>数据访问层</a:t>
            </a:r>
          </a:p>
          <a:p>
            <a:pPr algn="l"/>
            <a:r>
              <a:rPr lang="zh-CN" altLang="en-US" sz="2000" dirty="0">
                <a:solidFill>
                  <a:srgbClr val="006470"/>
                </a:solidFill>
                <a:latin typeface="微软雅黑"/>
                <a:ea typeface="微软雅黑"/>
              </a:rPr>
              <a:t>业务逻辑层</a:t>
            </a:r>
          </a:p>
          <a:p>
            <a:pPr algn="l"/>
            <a:r>
              <a:rPr lang="zh-CN" altLang="en-US" sz="2000" dirty="0">
                <a:solidFill>
                  <a:srgbClr val="006470"/>
                </a:solidFill>
                <a:latin typeface="微软雅黑"/>
                <a:ea typeface="微软雅黑"/>
              </a:rPr>
              <a:t>应用层</a:t>
            </a:r>
          </a:p>
          <a:p>
            <a:pPr algn="l"/>
            <a:r>
              <a:rPr lang="zh-CN" altLang="en-US" sz="2000" dirty="0">
                <a:solidFill>
                  <a:srgbClr val="006470"/>
                </a:solidFill>
                <a:latin typeface="微软雅黑"/>
                <a:ea typeface="微软雅黑"/>
              </a:rPr>
              <a:t>界面层</a:t>
            </a:r>
          </a:p>
          <a:p>
            <a:pPr algn="l"/>
            <a:endParaRPr lang="zh-CN" altLang="en-US" sz="2000" dirty="0">
              <a:solidFill>
                <a:srgbClr val="006470"/>
              </a:solidFill>
              <a:latin typeface="微软雅黑"/>
              <a:ea typeface="微软雅黑"/>
            </a:endParaRPr>
          </a:p>
          <a:p>
            <a:pPr algn="l"/>
            <a:endParaRPr lang="en-GB" altLang="zh-CN" sz="2000" dirty="0">
              <a:solidFill>
                <a:srgbClr val="000000">
                  <a:lumMod val="65000"/>
                  <a:lumOff val="35000"/>
                </a:srgbClr>
              </a:solidFill>
              <a:latin typeface="微软雅黑"/>
              <a:ea typeface="微软雅黑"/>
              <a:cs typeface="+mn-ea"/>
              <a:sym typeface="+mn-lt"/>
            </a:endParaRPr>
          </a:p>
        </p:txBody>
      </p:sp>
      <p:pic>
        <p:nvPicPr>
          <p:cNvPr id="5" name="Picture 2" descr="C:\Users\DELL\Desktop\架构设计.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740" y="-308569"/>
            <a:ext cx="2462420" cy="5547457"/>
          </a:xfrm>
          <a:prstGeom prst="rect">
            <a:avLst/>
          </a:prstGeom>
          <a:noFill/>
          <a:extLst>
            <a:ext uri="{909E8E84-426E-40DD-AFC4-6F175D3DCCD1}">
              <a14:hiddenFill xmlns:a14="http://schemas.microsoft.com/office/drawing/2010/main">
                <a:solidFill>
                  <a:srgbClr val="FFFFFF"/>
                </a:solidFill>
              </a14:hiddenFill>
            </a:ext>
          </a:extLst>
        </p:spPr>
      </p:pic>
      <p:sp>
        <p:nvSpPr>
          <p:cNvPr id="8" name="ïṧḷïḓê-Rectangle 2">
            <a:extLst>
              <a:ext uri="{FF2B5EF4-FFF2-40B4-BE49-F238E27FC236}">
                <a16:creationId xmlns="" xmlns:a16="http://schemas.microsoft.com/office/drawing/2014/main" id="{FEBA90A8-F49D-4743-B0AA-4A90006A3E0D}"/>
              </a:ext>
            </a:extLst>
          </p:cNvPr>
          <p:cNvSpPr/>
          <p:nvPr/>
        </p:nvSpPr>
        <p:spPr>
          <a:xfrm>
            <a:off x="2771800" y="2946883"/>
            <a:ext cx="2568228" cy="178195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390" tIns="45695" rIns="91390" bIns="45695" anchor="ctr"/>
          <a:lstStyle/>
          <a:p>
            <a:pPr algn="ctr"/>
            <a:endParaRPr/>
          </a:p>
        </p:txBody>
      </p:sp>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180" y="3723879"/>
            <a:ext cx="1368575" cy="132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64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5383D63D-397C-4E7F-924B-7F6C7444C15D}"/>
              </a:ext>
            </a:extLst>
          </p:cNvPr>
          <p:cNvSpPr/>
          <p:nvPr/>
        </p:nvSpPr>
        <p:spPr>
          <a:xfrm>
            <a:off x="4211960" y="1313326"/>
            <a:ext cx="4644570" cy="1077218"/>
          </a:xfrm>
          <a:prstGeom prst="rect">
            <a:avLst/>
          </a:prstGeom>
        </p:spPr>
        <p:txBody>
          <a:bodyPr wrap="square" lIns="91390" tIns="45695" rIns="91390" bIns="45695">
            <a:spAutoFit/>
          </a:bodyPr>
          <a:lstStyle/>
          <a:p>
            <a:pPr>
              <a:defRPr/>
            </a:pPr>
            <a:r>
              <a:rPr lang="en-US" altLang="zh-CN" sz="3200" b="1" spc="300" dirty="0">
                <a:solidFill>
                  <a:srgbClr val="333333"/>
                </a:solidFill>
                <a:latin typeface="微软雅黑" panose="020B0503020204020204" pitchFamily="34" charset="-122"/>
                <a:ea typeface="微软雅黑" panose="020B0503020204020204" pitchFamily="34" charset="-122"/>
                <a:cs typeface="+mn-ea"/>
                <a:sym typeface="+mn-lt"/>
              </a:rPr>
              <a:t>WEB</a:t>
            </a: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应用设计</a:t>
            </a:r>
            <a:endParaRPr lang="en-US" altLang="zh-CN" sz="3200" b="1" spc="300" dirty="0">
              <a:solidFill>
                <a:srgbClr val="333333"/>
              </a:solidFill>
              <a:latin typeface="微软雅黑" panose="020B0503020204020204" pitchFamily="34" charset="-122"/>
              <a:ea typeface="微软雅黑" panose="020B0503020204020204" pitchFamily="34" charset="-122"/>
              <a:cs typeface="+mn-ea"/>
              <a:sym typeface="+mn-lt"/>
            </a:endParaRPr>
          </a:p>
          <a:p>
            <a:pPr>
              <a:defRPr/>
            </a:pPr>
            <a:r>
              <a:rPr lang="en-US" altLang="zh-CN" sz="3200" b="1" spc="300" dirty="0">
                <a:solidFill>
                  <a:srgbClr val="333333"/>
                </a:solidFill>
                <a:latin typeface="微软雅黑" panose="020B0503020204020204" pitchFamily="34" charset="-122"/>
                <a:ea typeface="微软雅黑" panose="020B0503020204020204" pitchFamily="34" charset="-122"/>
                <a:cs typeface="+mn-ea"/>
                <a:sym typeface="+mn-lt"/>
              </a:rPr>
              <a:t>WEB</a:t>
            </a: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应用构建及部署</a:t>
            </a:r>
          </a:p>
        </p:txBody>
      </p:sp>
      <p:grpSp>
        <p:nvGrpSpPr>
          <p:cNvPr id="11" name="组合 10">
            <a:extLst>
              <a:ext uri="{FF2B5EF4-FFF2-40B4-BE49-F238E27FC236}">
                <a16:creationId xmlns="" xmlns:a16="http://schemas.microsoft.com/office/drawing/2014/main" id="{EF2812E2-F243-42E7-9C49-416641FB88E0}"/>
              </a:ext>
            </a:extLst>
          </p:cNvPr>
          <p:cNvGrpSpPr/>
          <p:nvPr/>
        </p:nvGrpSpPr>
        <p:grpSpPr>
          <a:xfrm>
            <a:off x="827088" y="11138"/>
            <a:ext cx="3898900" cy="5143501"/>
            <a:chOff x="827088" y="11113"/>
            <a:chExt cx="3898900" cy="5143501"/>
          </a:xfrm>
        </p:grpSpPr>
        <p:sp>
          <p:nvSpPr>
            <p:cNvPr id="12" name="AutoShape 50">
              <a:extLst>
                <a:ext uri="{FF2B5EF4-FFF2-40B4-BE49-F238E27FC236}">
                  <a16:creationId xmlns="" xmlns:a16="http://schemas.microsoft.com/office/drawing/2014/main" id="{00E5AA46-3FC8-400B-B374-A31053AE0003}"/>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2">
              <a:extLst>
                <a:ext uri="{FF2B5EF4-FFF2-40B4-BE49-F238E27FC236}">
                  <a16:creationId xmlns="" xmlns:a16="http://schemas.microsoft.com/office/drawing/2014/main" id="{8A20989D-D13E-4BFB-9395-58E9F421C04D}"/>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3">
              <a:extLst>
                <a:ext uri="{FF2B5EF4-FFF2-40B4-BE49-F238E27FC236}">
                  <a16:creationId xmlns="" xmlns:a16="http://schemas.microsoft.com/office/drawing/2014/main" id="{171DD4C9-6AAA-4BA7-BA92-FBCFAD58DFD5}"/>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4">
              <a:extLst>
                <a:ext uri="{FF2B5EF4-FFF2-40B4-BE49-F238E27FC236}">
                  <a16:creationId xmlns="" xmlns:a16="http://schemas.microsoft.com/office/drawing/2014/main" id="{5993BEAD-B932-4550-8899-F2142EDF7B2A}"/>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5">
              <a:extLst>
                <a:ext uri="{FF2B5EF4-FFF2-40B4-BE49-F238E27FC236}">
                  <a16:creationId xmlns="" xmlns:a16="http://schemas.microsoft.com/office/drawing/2014/main" id="{401D9848-8266-4C8D-B105-CA2D8F5D90E8}"/>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
              <a:extLst>
                <a:ext uri="{FF2B5EF4-FFF2-40B4-BE49-F238E27FC236}">
                  <a16:creationId xmlns="" xmlns:a16="http://schemas.microsoft.com/office/drawing/2014/main" id="{C2E5863B-2ADE-4FC8-B11A-E24AE5E4FF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7">
              <a:extLst>
                <a:ext uri="{FF2B5EF4-FFF2-40B4-BE49-F238E27FC236}">
                  <a16:creationId xmlns="" xmlns:a16="http://schemas.microsoft.com/office/drawing/2014/main" id="{E88B0B8F-93A6-4D6C-9E36-30321AADB008}"/>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
              <a:extLst>
                <a:ext uri="{FF2B5EF4-FFF2-40B4-BE49-F238E27FC236}">
                  <a16:creationId xmlns="" xmlns:a16="http://schemas.microsoft.com/office/drawing/2014/main" id="{366AFB83-1E5F-40C2-95ED-D0196CE440C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a:extLst>
                <a:ext uri="{FF2B5EF4-FFF2-40B4-BE49-F238E27FC236}">
                  <a16:creationId xmlns="" xmlns:a16="http://schemas.microsoft.com/office/drawing/2014/main" id="{5484EBDD-ABB4-4035-AAE7-01D76F90A606}"/>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
              <a:extLst>
                <a:ext uri="{FF2B5EF4-FFF2-40B4-BE49-F238E27FC236}">
                  <a16:creationId xmlns="" xmlns:a16="http://schemas.microsoft.com/office/drawing/2014/main" id="{17B222CE-0FA2-44A6-869D-13781B3FFA7C}"/>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
              <a:extLst>
                <a:ext uri="{FF2B5EF4-FFF2-40B4-BE49-F238E27FC236}">
                  <a16:creationId xmlns="" xmlns:a16="http://schemas.microsoft.com/office/drawing/2014/main" id="{45D142E8-6266-4320-A159-A8276D0C0CB0}"/>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
              <a:extLst>
                <a:ext uri="{FF2B5EF4-FFF2-40B4-BE49-F238E27FC236}">
                  <a16:creationId xmlns="" xmlns:a16="http://schemas.microsoft.com/office/drawing/2014/main" id="{4476C918-4EAA-4E71-8D09-968D0026F28F}"/>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3">
              <a:extLst>
                <a:ext uri="{FF2B5EF4-FFF2-40B4-BE49-F238E27FC236}">
                  <a16:creationId xmlns="" xmlns:a16="http://schemas.microsoft.com/office/drawing/2014/main" id="{44255C9F-00DB-4CD0-B3EE-42F455F52740}"/>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4">
              <a:extLst>
                <a:ext uri="{FF2B5EF4-FFF2-40B4-BE49-F238E27FC236}">
                  <a16:creationId xmlns="" xmlns:a16="http://schemas.microsoft.com/office/drawing/2014/main" id="{82BDAF86-D870-4DB3-85FB-15931A52964C}"/>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5">
              <a:extLst>
                <a:ext uri="{FF2B5EF4-FFF2-40B4-BE49-F238E27FC236}">
                  <a16:creationId xmlns="" xmlns:a16="http://schemas.microsoft.com/office/drawing/2014/main" id="{E7FD9F04-9884-4D43-8A51-40693C77412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
              <a:extLst>
                <a:ext uri="{FF2B5EF4-FFF2-40B4-BE49-F238E27FC236}">
                  <a16:creationId xmlns="" xmlns:a16="http://schemas.microsoft.com/office/drawing/2014/main" id="{BB5E9066-CF47-45C1-866C-B36B016E6EE0}"/>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7">
              <a:extLst>
                <a:ext uri="{FF2B5EF4-FFF2-40B4-BE49-F238E27FC236}">
                  <a16:creationId xmlns="" xmlns:a16="http://schemas.microsoft.com/office/drawing/2014/main" id="{D3F9CA5E-50F4-486F-8687-01B842B9B7B0}"/>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8">
              <a:extLst>
                <a:ext uri="{FF2B5EF4-FFF2-40B4-BE49-F238E27FC236}">
                  <a16:creationId xmlns="" xmlns:a16="http://schemas.microsoft.com/office/drawing/2014/main" id="{565781FF-40B7-4B05-AA9A-467AB3B62652}"/>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9">
              <a:extLst>
                <a:ext uri="{FF2B5EF4-FFF2-40B4-BE49-F238E27FC236}">
                  <a16:creationId xmlns="" xmlns:a16="http://schemas.microsoft.com/office/drawing/2014/main" id="{2C732D2C-C71E-4F12-89A8-033A738A79D8}"/>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0">
              <a:extLst>
                <a:ext uri="{FF2B5EF4-FFF2-40B4-BE49-F238E27FC236}">
                  <a16:creationId xmlns="" xmlns:a16="http://schemas.microsoft.com/office/drawing/2014/main" id="{ED44A319-42C6-42EF-8C3C-ED5F2FA8D6A6}"/>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1">
              <a:extLst>
                <a:ext uri="{FF2B5EF4-FFF2-40B4-BE49-F238E27FC236}">
                  <a16:creationId xmlns="" xmlns:a16="http://schemas.microsoft.com/office/drawing/2014/main" id="{E38E265D-A1DC-4668-98BA-E3D82D53FA4C}"/>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2">
              <a:extLst>
                <a:ext uri="{FF2B5EF4-FFF2-40B4-BE49-F238E27FC236}">
                  <a16:creationId xmlns="" xmlns:a16="http://schemas.microsoft.com/office/drawing/2014/main" id="{F3BE6A17-B6E6-4511-953C-A8259E4C23E7}"/>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3">
              <a:extLst>
                <a:ext uri="{FF2B5EF4-FFF2-40B4-BE49-F238E27FC236}">
                  <a16:creationId xmlns="" xmlns:a16="http://schemas.microsoft.com/office/drawing/2014/main" id="{934E98BE-25AF-47F9-8209-570C0FDBD38C}"/>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 xmlns:a16="http://schemas.microsoft.com/office/drawing/2014/main" id="{582E0986-592C-4AFF-8F3F-8E19F834D603}"/>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
              <a:extLst>
                <a:ext uri="{FF2B5EF4-FFF2-40B4-BE49-F238E27FC236}">
                  <a16:creationId xmlns="" xmlns:a16="http://schemas.microsoft.com/office/drawing/2014/main" id="{ECD388ED-5BF3-47C9-B64C-BCD29D8BA836}"/>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a:extLst>
                <a:ext uri="{FF2B5EF4-FFF2-40B4-BE49-F238E27FC236}">
                  <a16:creationId xmlns="" xmlns:a16="http://schemas.microsoft.com/office/drawing/2014/main" id="{5773735B-3040-4066-A570-DB63BE809FE8}"/>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a:extLst>
                <a:ext uri="{FF2B5EF4-FFF2-40B4-BE49-F238E27FC236}">
                  <a16:creationId xmlns="" xmlns:a16="http://schemas.microsoft.com/office/drawing/2014/main" id="{D547FE0E-68F9-43A1-85CF-70C80A8B4E63}"/>
                </a:ext>
              </a:extLst>
            </p:cNvPr>
            <p:cNvSpPr/>
            <p:nvPr/>
          </p:nvSpPr>
          <p:spPr>
            <a:xfrm>
              <a:off x="2318871" y="1500308"/>
              <a:ext cx="1079967" cy="1107996"/>
            </a:xfrm>
            <a:prstGeom prst="rect">
              <a:avLst/>
            </a:prstGeom>
          </p:spPr>
          <p:txBody>
            <a:bodyPr wrap="square">
              <a:spAutoFit/>
            </a:bodyPr>
            <a:lstStyle/>
            <a:p>
              <a:pPr>
                <a:defRPr/>
              </a:pPr>
              <a:r>
                <a:rPr lang="en-US" altLang="zh-CN" sz="6600" spc="300" dirty="0">
                  <a:latin typeface="Agency FB" panose="020B0503020202020204" pitchFamily="34" charset="0"/>
                  <a:cs typeface="+mn-ea"/>
                  <a:sym typeface="+mn-lt"/>
                </a:rPr>
                <a:t>04</a:t>
              </a:r>
              <a:endParaRPr lang="zh-CN" altLang="en-US" sz="6600" spc="300" dirty="0">
                <a:latin typeface="Agency FB" panose="020B0503020202020204" pitchFamily="34" charset="0"/>
                <a:cs typeface="+mn-ea"/>
                <a:sym typeface="+mn-lt"/>
              </a:endParaRPr>
            </a:p>
          </p:txBody>
        </p:sp>
      </p:gr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4058842"/>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909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563" y="1139468"/>
            <a:ext cx="9157565" cy="440949"/>
            <a:chOff x="-13565" y="1139467"/>
            <a:chExt cx="9157565" cy="440949"/>
          </a:xfrm>
        </p:grpSpPr>
        <p:cxnSp>
          <p:nvCxnSpPr>
            <p:cNvPr id="4" name="Straight Connector 3"/>
            <p:cNvCxnSpPr/>
            <p:nvPr/>
          </p:nvCxnSpPr>
          <p:spPr>
            <a:xfrm>
              <a:off x="-13565" y="1356615"/>
              <a:ext cx="1296144"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952709" y="1366123"/>
              <a:ext cx="1242138"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 name="Freeform: Shape 27"/>
            <p:cNvSpPr>
              <a:spLocks/>
            </p:cNvSpPr>
            <p:nvPr/>
          </p:nvSpPr>
          <p:spPr bwMode="auto">
            <a:xfrm>
              <a:off x="1417606" y="1139467"/>
              <a:ext cx="427240" cy="427240"/>
            </a:xfrm>
            <a:custGeom>
              <a:avLst/>
              <a:gdLst>
                <a:gd name="T0" fmla="*/ 545 w 913"/>
                <a:gd name="T1" fmla="*/ 9 h 913"/>
                <a:gd name="T2" fmla="*/ 367 w 913"/>
                <a:gd name="T3" fmla="*/ 9 h 913"/>
                <a:gd name="T4" fmla="*/ 0 w 913"/>
                <a:gd name="T5" fmla="*/ 456 h 913"/>
                <a:gd name="T6" fmla="*/ 367 w 913"/>
                <a:gd name="T7" fmla="*/ 904 h 913"/>
                <a:gd name="T8" fmla="*/ 545 w 913"/>
                <a:gd name="T9" fmla="*/ 904 h 913"/>
                <a:gd name="T10" fmla="*/ 913 w 913"/>
                <a:gd name="T11" fmla="*/ 456 h 913"/>
                <a:gd name="T12" fmla="*/ 339 w 913"/>
                <a:gd name="T13" fmla="*/ 108 h 913"/>
                <a:gd name="T14" fmla="*/ 171 w 913"/>
                <a:gd name="T15" fmla="*/ 225 h 913"/>
                <a:gd name="T16" fmla="*/ 118 w 913"/>
                <a:gd name="T17" fmla="*/ 314 h 913"/>
                <a:gd name="T18" fmla="*/ 181 w 913"/>
                <a:gd name="T19" fmla="*/ 403 h 913"/>
                <a:gd name="T20" fmla="*/ 118 w 913"/>
                <a:gd name="T21" fmla="*/ 314 h 913"/>
                <a:gd name="T22" fmla="*/ 91 w 913"/>
                <a:gd name="T23" fmla="*/ 492 h 913"/>
                <a:gd name="T24" fmla="*/ 196 w 913"/>
                <a:gd name="T25" fmla="*/ 581 h 913"/>
                <a:gd name="T26" fmla="*/ 158 w 913"/>
                <a:gd name="T27" fmla="*/ 670 h 913"/>
                <a:gd name="T28" fmla="*/ 339 w 913"/>
                <a:gd name="T29" fmla="*/ 804 h 913"/>
                <a:gd name="T30" fmla="*/ 412 w 913"/>
                <a:gd name="T31" fmla="*/ 748 h 913"/>
                <a:gd name="T32" fmla="*/ 412 w 913"/>
                <a:gd name="T33" fmla="*/ 670 h 913"/>
                <a:gd name="T34" fmla="*/ 412 w 913"/>
                <a:gd name="T35" fmla="*/ 581 h 913"/>
                <a:gd name="T36" fmla="*/ 269 w 913"/>
                <a:gd name="T37" fmla="*/ 492 h 913"/>
                <a:gd name="T38" fmla="*/ 412 w 913"/>
                <a:gd name="T39" fmla="*/ 581 h 913"/>
                <a:gd name="T40" fmla="*/ 271 w 913"/>
                <a:gd name="T41" fmla="*/ 403 h 913"/>
                <a:gd name="T42" fmla="*/ 412 w 913"/>
                <a:gd name="T43" fmla="*/ 314 h 913"/>
                <a:gd name="T44" fmla="*/ 412 w 913"/>
                <a:gd name="T45" fmla="*/ 225 h 913"/>
                <a:gd name="T46" fmla="*/ 412 w 913"/>
                <a:gd name="T47" fmla="*/ 165 h 913"/>
                <a:gd name="T48" fmla="*/ 795 w 913"/>
                <a:gd name="T49" fmla="*/ 314 h 913"/>
                <a:gd name="T50" fmla="*/ 732 w 913"/>
                <a:gd name="T51" fmla="*/ 403 h 913"/>
                <a:gd name="T52" fmla="*/ 795 w 913"/>
                <a:gd name="T53" fmla="*/ 314 h 913"/>
                <a:gd name="T54" fmla="*/ 672 w 913"/>
                <a:gd name="T55" fmla="*/ 225 h 913"/>
                <a:gd name="T56" fmla="*/ 742 w 913"/>
                <a:gd name="T57" fmla="*/ 225 h 913"/>
                <a:gd name="T58" fmla="*/ 564 w 913"/>
                <a:gd name="T59" fmla="*/ 225 h 913"/>
                <a:gd name="T60" fmla="*/ 501 w 913"/>
                <a:gd name="T61" fmla="*/ 165 h 913"/>
                <a:gd name="T62" fmla="*/ 617 w 913"/>
                <a:gd name="T63" fmla="*/ 314 h 913"/>
                <a:gd name="T64" fmla="*/ 501 w 913"/>
                <a:gd name="T65" fmla="*/ 403 h 913"/>
                <a:gd name="T66" fmla="*/ 501 w 913"/>
                <a:gd name="T67" fmla="*/ 492 h 913"/>
                <a:gd name="T68" fmla="*/ 624 w 913"/>
                <a:gd name="T69" fmla="*/ 581 h 913"/>
                <a:gd name="T70" fmla="*/ 501 w 913"/>
                <a:gd name="T71" fmla="*/ 492 h 913"/>
                <a:gd name="T72" fmla="*/ 501 w 913"/>
                <a:gd name="T73" fmla="*/ 670 h 913"/>
                <a:gd name="T74" fmla="*/ 501 w 913"/>
                <a:gd name="T75" fmla="*/ 748 h 913"/>
                <a:gd name="T76" fmla="*/ 682 w 913"/>
                <a:gd name="T77" fmla="*/ 670 h 913"/>
                <a:gd name="T78" fmla="*/ 573 w 913"/>
                <a:gd name="T79" fmla="*/ 804 h 913"/>
                <a:gd name="T80" fmla="*/ 733 w 913"/>
                <a:gd name="T81" fmla="*/ 492 h 913"/>
                <a:gd name="T82" fmla="*/ 802 w 913"/>
                <a:gd name="T83" fmla="*/ 581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3" h="913">
                  <a:moveTo>
                    <a:pt x="751" y="108"/>
                  </a:moveTo>
                  <a:cubicBezTo>
                    <a:pt x="693" y="59"/>
                    <a:pt x="623" y="24"/>
                    <a:pt x="545" y="9"/>
                  </a:cubicBezTo>
                  <a:cubicBezTo>
                    <a:pt x="517" y="3"/>
                    <a:pt x="487" y="0"/>
                    <a:pt x="456" y="0"/>
                  </a:cubicBezTo>
                  <a:cubicBezTo>
                    <a:pt x="426" y="0"/>
                    <a:pt x="396" y="3"/>
                    <a:pt x="367" y="9"/>
                  </a:cubicBezTo>
                  <a:cubicBezTo>
                    <a:pt x="290" y="24"/>
                    <a:pt x="219" y="59"/>
                    <a:pt x="161" y="108"/>
                  </a:cubicBezTo>
                  <a:cubicBezTo>
                    <a:pt x="63" y="192"/>
                    <a:pt x="0" y="317"/>
                    <a:pt x="0" y="456"/>
                  </a:cubicBezTo>
                  <a:cubicBezTo>
                    <a:pt x="0" y="596"/>
                    <a:pt x="63" y="721"/>
                    <a:pt x="161" y="804"/>
                  </a:cubicBezTo>
                  <a:cubicBezTo>
                    <a:pt x="219" y="854"/>
                    <a:pt x="290" y="889"/>
                    <a:pt x="367" y="904"/>
                  </a:cubicBezTo>
                  <a:cubicBezTo>
                    <a:pt x="396" y="910"/>
                    <a:pt x="426" y="913"/>
                    <a:pt x="456" y="913"/>
                  </a:cubicBezTo>
                  <a:cubicBezTo>
                    <a:pt x="487" y="913"/>
                    <a:pt x="517" y="910"/>
                    <a:pt x="545" y="904"/>
                  </a:cubicBezTo>
                  <a:cubicBezTo>
                    <a:pt x="623" y="889"/>
                    <a:pt x="693" y="854"/>
                    <a:pt x="751" y="804"/>
                  </a:cubicBezTo>
                  <a:cubicBezTo>
                    <a:pt x="850" y="721"/>
                    <a:pt x="913" y="596"/>
                    <a:pt x="913" y="456"/>
                  </a:cubicBezTo>
                  <a:cubicBezTo>
                    <a:pt x="913" y="317"/>
                    <a:pt x="850" y="192"/>
                    <a:pt x="751" y="108"/>
                  </a:cubicBezTo>
                  <a:close/>
                  <a:moveTo>
                    <a:pt x="339" y="108"/>
                  </a:moveTo>
                  <a:cubicBezTo>
                    <a:pt x="301" y="141"/>
                    <a:pt x="267" y="181"/>
                    <a:pt x="241" y="225"/>
                  </a:cubicBezTo>
                  <a:cubicBezTo>
                    <a:pt x="171" y="225"/>
                    <a:pt x="171" y="225"/>
                    <a:pt x="171" y="225"/>
                  </a:cubicBezTo>
                  <a:cubicBezTo>
                    <a:pt x="215" y="172"/>
                    <a:pt x="273" y="131"/>
                    <a:pt x="339" y="108"/>
                  </a:cubicBezTo>
                  <a:close/>
                  <a:moveTo>
                    <a:pt x="118" y="314"/>
                  </a:moveTo>
                  <a:cubicBezTo>
                    <a:pt x="201" y="314"/>
                    <a:pt x="201" y="314"/>
                    <a:pt x="201" y="314"/>
                  </a:cubicBezTo>
                  <a:cubicBezTo>
                    <a:pt x="191" y="343"/>
                    <a:pt x="185" y="372"/>
                    <a:pt x="181" y="403"/>
                  </a:cubicBezTo>
                  <a:cubicBezTo>
                    <a:pt x="93" y="403"/>
                    <a:pt x="93" y="403"/>
                    <a:pt x="93" y="403"/>
                  </a:cubicBezTo>
                  <a:cubicBezTo>
                    <a:pt x="98" y="372"/>
                    <a:pt x="106" y="342"/>
                    <a:pt x="118" y="314"/>
                  </a:cubicBezTo>
                  <a:close/>
                  <a:moveTo>
                    <a:pt x="111" y="581"/>
                  </a:moveTo>
                  <a:cubicBezTo>
                    <a:pt x="101" y="553"/>
                    <a:pt x="94" y="523"/>
                    <a:pt x="91" y="492"/>
                  </a:cubicBezTo>
                  <a:cubicBezTo>
                    <a:pt x="180" y="492"/>
                    <a:pt x="180" y="492"/>
                    <a:pt x="180" y="492"/>
                  </a:cubicBezTo>
                  <a:cubicBezTo>
                    <a:pt x="182" y="523"/>
                    <a:pt x="188" y="553"/>
                    <a:pt x="196" y="581"/>
                  </a:cubicBezTo>
                  <a:lnTo>
                    <a:pt x="111" y="581"/>
                  </a:lnTo>
                  <a:close/>
                  <a:moveTo>
                    <a:pt x="158" y="670"/>
                  </a:moveTo>
                  <a:cubicBezTo>
                    <a:pt x="231" y="670"/>
                    <a:pt x="231" y="670"/>
                    <a:pt x="231" y="670"/>
                  </a:cubicBezTo>
                  <a:cubicBezTo>
                    <a:pt x="259" y="722"/>
                    <a:pt x="295" y="767"/>
                    <a:pt x="339" y="804"/>
                  </a:cubicBezTo>
                  <a:cubicBezTo>
                    <a:pt x="266" y="780"/>
                    <a:pt x="203" y="732"/>
                    <a:pt x="158" y="670"/>
                  </a:cubicBezTo>
                  <a:close/>
                  <a:moveTo>
                    <a:pt x="412" y="748"/>
                  </a:moveTo>
                  <a:cubicBezTo>
                    <a:pt x="383" y="726"/>
                    <a:pt x="357" y="700"/>
                    <a:pt x="336" y="670"/>
                  </a:cubicBezTo>
                  <a:cubicBezTo>
                    <a:pt x="412" y="670"/>
                    <a:pt x="412" y="670"/>
                    <a:pt x="412" y="670"/>
                  </a:cubicBezTo>
                  <a:lnTo>
                    <a:pt x="412" y="748"/>
                  </a:lnTo>
                  <a:close/>
                  <a:moveTo>
                    <a:pt x="412" y="581"/>
                  </a:moveTo>
                  <a:cubicBezTo>
                    <a:pt x="289" y="581"/>
                    <a:pt x="289" y="581"/>
                    <a:pt x="289" y="581"/>
                  </a:cubicBezTo>
                  <a:cubicBezTo>
                    <a:pt x="279" y="553"/>
                    <a:pt x="272" y="523"/>
                    <a:pt x="269" y="492"/>
                  </a:cubicBezTo>
                  <a:cubicBezTo>
                    <a:pt x="412" y="492"/>
                    <a:pt x="412" y="492"/>
                    <a:pt x="412" y="492"/>
                  </a:cubicBezTo>
                  <a:lnTo>
                    <a:pt x="412" y="581"/>
                  </a:lnTo>
                  <a:close/>
                  <a:moveTo>
                    <a:pt x="412" y="403"/>
                  </a:moveTo>
                  <a:cubicBezTo>
                    <a:pt x="271" y="403"/>
                    <a:pt x="271" y="403"/>
                    <a:pt x="271" y="403"/>
                  </a:cubicBezTo>
                  <a:cubicBezTo>
                    <a:pt x="276" y="372"/>
                    <a:pt x="284" y="342"/>
                    <a:pt x="296" y="314"/>
                  </a:cubicBezTo>
                  <a:cubicBezTo>
                    <a:pt x="412" y="314"/>
                    <a:pt x="412" y="314"/>
                    <a:pt x="412" y="314"/>
                  </a:cubicBezTo>
                  <a:lnTo>
                    <a:pt x="412" y="403"/>
                  </a:lnTo>
                  <a:close/>
                  <a:moveTo>
                    <a:pt x="412" y="225"/>
                  </a:moveTo>
                  <a:cubicBezTo>
                    <a:pt x="349" y="225"/>
                    <a:pt x="349" y="225"/>
                    <a:pt x="349" y="225"/>
                  </a:cubicBezTo>
                  <a:cubicBezTo>
                    <a:pt x="368" y="202"/>
                    <a:pt x="389" y="182"/>
                    <a:pt x="412" y="165"/>
                  </a:cubicBezTo>
                  <a:lnTo>
                    <a:pt x="412" y="225"/>
                  </a:lnTo>
                  <a:close/>
                  <a:moveTo>
                    <a:pt x="795" y="314"/>
                  </a:moveTo>
                  <a:cubicBezTo>
                    <a:pt x="807" y="342"/>
                    <a:pt x="815" y="372"/>
                    <a:pt x="820" y="403"/>
                  </a:cubicBezTo>
                  <a:cubicBezTo>
                    <a:pt x="732" y="403"/>
                    <a:pt x="732" y="403"/>
                    <a:pt x="732" y="403"/>
                  </a:cubicBezTo>
                  <a:cubicBezTo>
                    <a:pt x="728" y="372"/>
                    <a:pt x="721" y="343"/>
                    <a:pt x="712" y="314"/>
                  </a:cubicBezTo>
                  <a:lnTo>
                    <a:pt x="795" y="314"/>
                  </a:lnTo>
                  <a:close/>
                  <a:moveTo>
                    <a:pt x="742" y="225"/>
                  </a:moveTo>
                  <a:cubicBezTo>
                    <a:pt x="672" y="225"/>
                    <a:pt x="672" y="225"/>
                    <a:pt x="672" y="225"/>
                  </a:cubicBezTo>
                  <a:cubicBezTo>
                    <a:pt x="645" y="181"/>
                    <a:pt x="612" y="141"/>
                    <a:pt x="573" y="108"/>
                  </a:cubicBezTo>
                  <a:cubicBezTo>
                    <a:pt x="640" y="131"/>
                    <a:pt x="698" y="172"/>
                    <a:pt x="742" y="225"/>
                  </a:cubicBezTo>
                  <a:close/>
                  <a:moveTo>
                    <a:pt x="501" y="165"/>
                  </a:moveTo>
                  <a:cubicBezTo>
                    <a:pt x="524" y="182"/>
                    <a:pt x="545" y="202"/>
                    <a:pt x="564" y="225"/>
                  </a:cubicBezTo>
                  <a:cubicBezTo>
                    <a:pt x="501" y="225"/>
                    <a:pt x="501" y="225"/>
                    <a:pt x="501" y="225"/>
                  </a:cubicBezTo>
                  <a:lnTo>
                    <a:pt x="501" y="165"/>
                  </a:lnTo>
                  <a:close/>
                  <a:moveTo>
                    <a:pt x="501" y="314"/>
                  </a:moveTo>
                  <a:cubicBezTo>
                    <a:pt x="617" y="314"/>
                    <a:pt x="617" y="314"/>
                    <a:pt x="617" y="314"/>
                  </a:cubicBezTo>
                  <a:cubicBezTo>
                    <a:pt x="629" y="342"/>
                    <a:pt x="637" y="372"/>
                    <a:pt x="642" y="403"/>
                  </a:cubicBezTo>
                  <a:cubicBezTo>
                    <a:pt x="501" y="403"/>
                    <a:pt x="501" y="403"/>
                    <a:pt x="501" y="403"/>
                  </a:cubicBezTo>
                  <a:lnTo>
                    <a:pt x="501" y="314"/>
                  </a:lnTo>
                  <a:close/>
                  <a:moveTo>
                    <a:pt x="501" y="492"/>
                  </a:moveTo>
                  <a:cubicBezTo>
                    <a:pt x="644" y="492"/>
                    <a:pt x="644" y="492"/>
                    <a:pt x="644" y="492"/>
                  </a:cubicBezTo>
                  <a:cubicBezTo>
                    <a:pt x="641" y="523"/>
                    <a:pt x="634" y="553"/>
                    <a:pt x="624" y="581"/>
                  </a:cubicBezTo>
                  <a:cubicBezTo>
                    <a:pt x="501" y="581"/>
                    <a:pt x="501" y="581"/>
                    <a:pt x="501" y="581"/>
                  </a:cubicBezTo>
                  <a:lnTo>
                    <a:pt x="501" y="492"/>
                  </a:lnTo>
                  <a:close/>
                  <a:moveTo>
                    <a:pt x="501" y="748"/>
                  </a:moveTo>
                  <a:cubicBezTo>
                    <a:pt x="501" y="670"/>
                    <a:pt x="501" y="670"/>
                    <a:pt x="501" y="670"/>
                  </a:cubicBezTo>
                  <a:cubicBezTo>
                    <a:pt x="577" y="670"/>
                    <a:pt x="577" y="670"/>
                    <a:pt x="577" y="670"/>
                  </a:cubicBezTo>
                  <a:cubicBezTo>
                    <a:pt x="555" y="700"/>
                    <a:pt x="530" y="726"/>
                    <a:pt x="501" y="748"/>
                  </a:cubicBezTo>
                  <a:close/>
                  <a:moveTo>
                    <a:pt x="573" y="804"/>
                  </a:moveTo>
                  <a:cubicBezTo>
                    <a:pt x="617" y="767"/>
                    <a:pt x="654" y="722"/>
                    <a:pt x="682" y="670"/>
                  </a:cubicBezTo>
                  <a:cubicBezTo>
                    <a:pt x="755" y="670"/>
                    <a:pt x="755" y="670"/>
                    <a:pt x="755" y="670"/>
                  </a:cubicBezTo>
                  <a:cubicBezTo>
                    <a:pt x="710" y="732"/>
                    <a:pt x="647" y="780"/>
                    <a:pt x="573" y="804"/>
                  </a:cubicBezTo>
                  <a:close/>
                  <a:moveTo>
                    <a:pt x="717" y="581"/>
                  </a:moveTo>
                  <a:cubicBezTo>
                    <a:pt x="725" y="553"/>
                    <a:pt x="731" y="523"/>
                    <a:pt x="733" y="492"/>
                  </a:cubicBezTo>
                  <a:cubicBezTo>
                    <a:pt x="822" y="492"/>
                    <a:pt x="822" y="492"/>
                    <a:pt x="822" y="492"/>
                  </a:cubicBezTo>
                  <a:cubicBezTo>
                    <a:pt x="819" y="523"/>
                    <a:pt x="812" y="553"/>
                    <a:pt x="802" y="581"/>
                  </a:cubicBezTo>
                  <a:lnTo>
                    <a:pt x="717" y="581"/>
                  </a:lnTo>
                  <a:close/>
                </a:path>
              </a:pathLst>
            </a:custGeom>
            <a:solidFill>
              <a:schemeClr val="accent1"/>
            </a:solidFill>
            <a:ln>
              <a:noFill/>
            </a:ln>
          </p:spPr>
          <p:txBody>
            <a:bodyPr anchor="ctr"/>
            <a:lstStyle/>
            <a:p>
              <a:pPr algn="ctr" defTabSz="914243"/>
              <a:endParaRPr>
                <a:solidFill>
                  <a:srgbClr val="000000"/>
                </a:solidFill>
                <a:cs typeface="+mn-ea"/>
                <a:sym typeface="+mn-lt"/>
              </a:endParaRPr>
            </a:p>
          </p:txBody>
        </p:sp>
        <p:grpSp>
          <p:nvGrpSpPr>
            <p:cNvPr id="11" name="Group 28"/>
            <p:cNvGrpSpPr/>
            <p:nvPr/>
          </p:nvGrpSpPr>
          <p:grpSpPr>
            <a:xfrm>
              <a:off x="3254519" y="1195587"/>
              <a:ext cx="604111" cy="341074"/>
              <a:chOff x="6475413" y="254001"/>
              <a:chExt cx="762000" cy="430212"/>
            </a:xfrm>
            <a:solidFill>
              <a:schemeClr val="accent2"/>
            </a:solidFill>
          </p:grpSpPr>
          <p:sp>
            <p:nvSpPr>
              <p:cNvPr id="27" name="Freeform: Shape 29"/>
              <p:cNvSpPr>
                <a:spLocks/>
              </p:cNvSpPr>
              <p:nvPr/>
            </p:nvSpPr>
            <p:spPr bwMode="auto">
              <a:xfrm>
                <a:off x="6475413" y="652463"/>
                <a:ext cx="762000" cy="31750"/>
              </a:xfrm>
              <a:custGeom>
                <a:avLst/>
                <a:gdLst>
                  <a:gd name="T0" fmla="*/ 0 w 1140"/>
                  <a:gd name="T1" fmla="*/ 0 h 47"/>
                  <a:gd name="T2" fmla="*/ 197 w 1140"/>
                  <a:gd name="T3" fmla="*/ 47 h 47"/>
                  <a:gd name="T4" fmla="*/ 992 w 1140"/>
                  <a:gd name="T5" fmla="*/ 45 h 47"/>
                  <a:gd name="T6" fmla="*/ 1140 w 1140"/>
                  <a:gd name="T7" fmla="*/ 0 h 47"/>
                  <a:gd name="T8" fmla="*/ 0 w 1140"/>
                  <a:gd name="T9" fmla="*/ 0 h 47"/>
                </a:gdLst>
                <a:ahLst/>
                <a:cxnLst>
                  <a:cxn ang="0">
                    <a:pos x="T0" y="T1"/>
                  </a:cxn>
                  <a:cxn ang="0">
                    <a:pos x="T2" y="T3"/>
                  </a:cxn>
                  <a:cxn ang="0">
                    <a:pos x="T4" y="T5"/>
                  </a:cxn>
                  <a:cxn ang="0">
                    <a:pos x="T6" y="T7"/>
                  </a:cxn>
                  <a:cxn ang="0">
                    <a:pos x="T8" y="T9"/>
                  </a:cxn>
                </a:cxnLst>
                <a:rect l="0" t="0" r="r" b="b"/>
                <a:pathLst>
                  <a:path w="1140" h="47">
                    <a:moveTo>
                      <a:pt x="0" y="0"/>
                    </a:moveTo>
                    <a:cubicBezTo>
                      <a:pt x="0" y="0"/>
                      <a:pt x="97" y="47"/>
                      <a:pt x="197" y="47"/>
                    </a:cubicBezTo>
                    <a:cubicBezTo>
                      <a:pt x="298" y="47"/>
                      <a:pt x="992" y="45"/>
                      <a:pt x="992" y="45"/>
                    </a:cubicBezTo>
                    <a:cubicBezTo>
                      <a:pt x="992" y="45"/>
                      <a:pt x="1107" y="42"/>
                      <a:pt x="11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28" name="Freeform: Shape 30"/>
              <p:cNvSpPr>
                <a:spLocks/>
              </p:cNvSpPr>
              <p:nvPr/>
            </p:nvSpPr>
            <p:spPr bwMode="auto">
              <a:xfrm>
                <a:off x="6769100" y="352426"/>
                <a:ext cx="168275" cy="158750"/>
              </a:xfrm>
              <a:custGeom>
                <a:avLst/>
                <a:gdLst>
                  <a:gd name="T0" fmla="*/ 106 w 106"/>
                  <a:gd name="T1" fmla="*/ 38 h 100"/>
                  <a:gd name="T2" fmla="*/ 65 w 106"/>
                  <a:gd name="T3" fmla="*/ 38 h 100"/>
                  <a:gd name="T4" fmla="*/ 53 w 106"/>
                  <a:gd name="T5" fmla="*/ 0 h 100"/>
                  <a:gd name="T6" fmla="*/ 40 w 106"/>
                  <a:gd name="T7" fmla="*/ 38 h 100"/>
                  <a:gd name="T8" fmla="*/ 0 w 106"/>
                  <a:gd name="T9" fmla="*/ 38 h 100"/>
                  <a:gd name="T10" fmla="*/ 33 w 106"/>
                  <a:gd name="T11" fmla="*/ 62 h 100"/>
                  <a:gd name="T12" fmla="*/ 20 w 106"/>
                  <a:gd name="T13" fmla="*/ 100 h 100"/>
                  <a:gd name="T14" fmla="*/ 53 w 106"/>
                  <a:gd name="T15" fmla="*/ 76 h 100"/>
                  <a:gd name="T16" fmla="*/ 85 w 106"/>
                  <a:gd name="T17" fmla="*/ 100 h 100"/>
                  <a:gd name="T18" fmla="*/ 73 w 106"/>
                  <a:gd name="T19" fmla="*/ 62 h 100"/>
                  <a:gd name="T20" fmla="*/ 106 w 106"/>
                  <a:gd name="T21" fmla="*/ 3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0">
                    <a:moveTo>
                      <a:pt x="106" y="38"/>
                    </a:moveTo>
                    <a:lnTo>
                      <a:pt x="65" y="38"/>
                    </a:lnTo>
                    <a:lnTo>
                      <a:pt x="53" y="0"/>
                    </a:lnTo>
                    <a:lnTo>
                      <a:pt x="40" y="38"/>
                    </a:lnTo>
                    <a:lnTo>
                      <a:pt x="0" y="38"/>
                    </a:lnTo>
                    <a:lnTo>
                      <a:pt x="33" y="62"/>
                    </a:lnTo>
                    <a:lnTo>
                      <a:pt x="20" y="100"/>
                    </a:lnTo>
                    <a:lnTo>
                      <a:pt x="53" y="76"/>
                    </a:lnTo>
                    <a:lnTo>
                      <a:pt x="85" y="100"/>
                    </a:lnTo>
                    <a:lnTo>
                      <a:pt x="73" y="62"/>
                    </a:lnTo>
                    <a:lnTo>
                      <a:pt x="10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29" name="Freeform: Shape 31"/>
              <p:cNvSpPr>
                <a:spLocks/>
              </p:cNvSpPr>
              <p:nvPr/>
            </p:nvSpPr>
            <p:spPr bwMode="auto">
              <a:xfrm>
                <a:off x="6724650" y="342901"/>
                <a:ext cx="47625" cy="53975"/>
              </a:xfrm>
              <a:custGeom>
                <a:avLst/>
                <a:gdLst>
                  <a:gd name="T0" fmla="*/ 44 w 71"/>
                  <a:gd name="T1" fmla="*/ 0 h 80"/>
                  <a:gd name="T2" fmla="*/ 0 w 71"/>
                  <a:gd name="T3" fmla="*/ 65 h 80"/>
                  <a:gd name="T4" fmla="*/ 35 w 71"/>
                  <a:gd name="T5" fmla="*/ 80 h 80"/>
                  <a:gd name="T6" fmla="*/ 71 w 71"/>
                  <a:gd name="T7" fmla="*/ 27 h 80"/>
                  <a:gd name="T8" fmla="*/ 44 w 71"/>
                  <a:gd name="T9" fmla="*/ 0 h 80"/>
                </a:gdLst>
                <a:ahLst/>
                <a:cxnLst>
                  <a:cxn ang="0">
                    <a:pos x="T0" y="T1"/>
                  </a:cxn>
                  <a:cxn ang="0">
                    <a:pos x="T2" y="T3"/>
                  </a:cxn>
                  <a:cxn ang="0">
                    <a:pos x="T4" y="T5"/>
                  </a:cxn>
                  <a:cxn ang="0">
                    <a:pos x="T6" y="T7"/>
                  </a:cxn>
                  <a:cxn ang="0">
                    <a:pos x="T8" y="T9"/>
                  </a:cxn>
                </a:cxnLst>
                <a:rect l="0" t="0" r="r" b="b"/>
                <a:pathLst>
                  <a:path w="71" h="80">
                    <a:moveTo>
                      <a:pt x="44" y="0"/>
                    </a:moveTo>
                    <a:cubicBezTo>
                      <a:pt x="25" y="19"/>
                      <a:pt x="10" y="41"/>
                      <a:pt x="0" y="65"/>
                    </a:cubicBezTo>
                    <a:cubicBezTo>
                      <a:pt x="35" y="80"/>
                      <a:pt x="35" y="80"/>
                      <a:pt x="35" y="80"/>
                    </a:cubicBezTo>
                    <a:cubicBezTo>
                      <a:pt x="43" y="60"/>
                      <a:pt x="55" y="42"/>
                      <a:pt x="71" y="27"/>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30" name="Freeform: Shape 32"/>
              <p:cNvSpPr>
                <a:spLocks/>
              </p:cNvSpPr>
              <p:nvPr/>
            </p:nvSpPr>
            <p:spPr bwMode="auto">
              <a:xfrm>
                <a:off x="6713538" y="438151"/>
                <a:ext cx="34925" cy="52388"/>
              </a:xfrm>
              <a:custGeom>
                <a:avLst/>
                <a:gdLst>
                  <a:gd name="T0" fmla="*/ 38 w 51"/>
                  <a:gd name="T1" fmla="*/ 0 h 78"/>
                  <a:gd name="T2" fmla="*/ 0 w 51"/>
                  <a:gd name="T3" fmla="*/ 1 h 78"/>
                  <a:gd name="T4" fmla="*/ 15 w 51"/>
                  <a:gd name="T5" fmla="*/ 78 h 78"/>
                  <a:gd name="T6" fmla="*/ 51 w 51"/>
                  <a:gd name="T7" fmla="*/ 64 h 78"/>
                  <a:gd name="T8" fmla="*/ 38 w 51"/>
                  <a:gd name="T9" fmla="*/ 1 h 78"/>
                  <a:gd name="T10" fmla="*/ 38 w 51"/>
                  <a:gd name="T11" fmla="*/ 0 h 78"/>
                </a:gdLst>
                <a:ahLst/>
                <a:cxnLst>
                  <a:cxn ang="0">
                    <a:pos x="T0" y="T1"/>
                  </a:cxn>
                  <a:cxn ang="0">
                    <a:pos x="T2" y="T3"/>
                  </a:cxn>
                  <a:cxn ang="0">
                    <a:pos x="T4" y="T5"/>
                  </a:cxn>
                  <a:cxn ang="0">
                    <a:pos x="T6" y="T7"/>
                  </a:cxn>
                  <a:cxn ang="0">
                    <a:pos x="T8" y="T9"/>
                  </a:cxn>
                  <a:cxn ang="0">
                    <a:pos x="T10" y="T11"/>
                  </a:cxn>
                </a:cxnLst>
                <a:rect l="0" t="0" r="r" b="b"/>
                <a:pathLst>
                  <a:path w="51" h="78">
                    <a:moveTo>
                      <a:pt x="38" y="0"/>
                    </a:moveTo>
                    <a:cubicBezTo>
                      <a:pt x="0" y="1"/>
                      <a:pt x="0" y="1"/>
                      <a:pt x="0" y="1"/>
                    </a:cubicBezTo>
                    <a:cubicBezTo>
                      <a:pt x="0" y="28"/>
                      <a:pt x="5" y="54"/>
                      <a:pt x="15" y="78"/>
                    </a:cubicBezTo>
                    <a:cubicBezTo>
                      <a:pt x="51" y="64"/>
                      <a:pt x="51" y="64"/>
                      <a:pt x="51" y="64"/>
                    </a:cubicBezTo>
                    <a:cubicBezTo>
                      <a:pt x="42" y="44"/>
                      <a:pt x="38" y="23"/>
                      <a:pt x="38" y="1"/>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31" name="Freeform: Shape 33"/>
              <p:cNvSpPr>
                <a:spLocks/>
              </p:cNvSpPr>
              <p:nvPr/>
            </p:nvSpPr>
            <p:spPr bwMode="auto">
              <a:xfrm>
                <a:off x="6753225" y="515938"/>
                <a:ext cx="53975" cy="49213"/>
              </a:xfrm>
              <a:custGeom>
                <a:avLst/>
                <a:gdLst>
                  <a:gd name="T0" fmla="*/ 0 w 81"/>
                  <a:gd name="T1" fmla="*/ 27 h 72"/>
                  <a:gd name="T2" fmla="*/ 66 w 81"/>
                  <a:gd name="T3" fmla="*/ 72 h 72"/>
                  <a:gd name="T4" fmla="*/ 81 w 81"/>
                  <a:gd name="T5" fmla="*/ 36 h 72"/>
                  <a:gd name="T6" fmla="*/ 27 w 81"/>
                  <a:gd name="T7" fmla="*/ 0 h 72"/>
                  <a:gd name="T8" fmla="*/ 0 w 81"/>
                  <a:gd name="T9" fmla="*/ 27 h 72"/>
                </a:gdLst>
                <a:ahLst/>
                <a:cxnLst>
                  <a:cxn ang="0">
                    <a:pos x="T0" y="T1"/>
                  </a:cxn>
                  <a:cxn ang="0">
                    <a:pos x="T2" y="T3"/>
                  </a:cxn>
                  <a:cxn ang="0">
                    <a:pos x="T4" y="T5"/>
                  </a:cxn>
                  <a:cxn ang="0">
                    <a:pos x="T6" y="T7"/>
                  </a:cxn>
                  <a:cxn ang="0">
                    <a:pos x="T8" y="T9"/>
                  </a:cxn>
                </a:cxnLst>
                <a:rect l="0" t="0" r="r" b="b"/>
                <a:pathLst>
                  <a:path w="81" h="72">
                    <a:moveTo>
                      <a:pt x="0" y="27"/>
                    </a:moveTo>
                    <a:cubicBezTo>
                      <a:pt x="19" y="46"/>
                      <a:pt x="42" y="61"/>
                      <a:pt x="66" y="72"/>
                    </a:cubicBezTo>
                    <a:cubicBezTo>
                      <a:pt x="81" y="36"/>
                      <a:pt x="81" y="36"/>
                      <a:pt x="81" y="36"/>
                    </a:cubicBezTo>
                    <a:cubicBezTo>
                      <a:pt x="61" y="28"/>
                      <a:pt x="43" y="16"/>
                      <a:pt x="27" y="0"/>
                    </a:cubicBez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32" name="Freeform: Shape 34"/>
              <p:cNvSpPr>
                <a:spLocks/>
              </p:cNvSpPr>
              <p:nvPr/>
            </p:nvSpPr>
            <p:spPr bwMode="auto">
              <a:xfrm>
                <a:off x="6797675" y="303213"/>
                <a:ext cx="52388" cy="33338"/>
              </a:xfrm>
              <a:custGeom>
                <a:avLst/>
                <a:gdLst>
                  <a:gd name="T0" fmla="*/ 78 w 78"/>
                  <a:gd name="T1" fmla="*/ 38 h 51"/>
                  <a:gd name="T2" fmla="*/ 78 w 78"/>
                  <a:gd name="T3" fmla="*/ 38 h 51"/>
                  <a:gd name="T4" fmla="*/ 78 w 78"/>
                  <a:gd name="T5" fmla="*/ 0 h 51"/>
                  <a:gd name="T6" fmla="*/ 0 w 78"/>
                  <a:gd name="T7" fmla="*/ 16 h 51"/>
                  <a:gd name="T8" fmla="*/ 15 w 78"/>
                  <a:gd name="T9" fmla="*/ 51 h 51"/>
                  <a:gd name="T10" fmla="*/ 78 w 78"/>
                  <a:gd name="T11" fmla="*/ 38 h 51"/>
                </a:gdLst>
                <a:ahLst/>
                <a:cxnLst>
                  <a:cxn ang="0">
                    <a:pos x="T0" y="T1"/>
                  </a:cxn>
                  <a:cxn ang="0">
                    <a:pos x="T2" y="T3"/>
                  </a:cxn>
                  <a:cxn ang="0">
                    <a:pos x="T4" y="T5"/>
                  </a:cxn>
                  <a:cxn ang="0">
                    <a:pos x="T6" y="T7"/>
                  </a:cxn>
                  <a:cxn ang="0">
                    <a:pos x="T8" y="T9"/>
                  </a:cxn>
                  <a:cxn ang="0">
                    <a:pos x="T10" y="T11"/>
                  </a:cxn>
                </a:cxnLst>
                <a:rect l="0" t="0" r="r" b="b"/>
                <a:pathLst>
                  <a:path w="78" h="51">
                    <a:moveTo>
                      <a:pt x="78" y="38"/>
                    </a:moveTo>
                    <a:cubicBezTo>
                      <a:pt x="78" y="38"/>
                      <a:pt x="78" y="38"/>
                      <a:pt x="78" y="38"/>
                    </a:cubicBezTo>
                    <a:cubicBezTo>
                      <a:pt x="78" y="0"/>
                      <a:pt x="78" y="0"/>
                      <a:pt x="78" y="0"/>
                    </a:cubicBezTo>
                    <a:cubicBezTo>
                      <a:pt x="51" y="0"/>
                      <a:pt x="25" y="5"/>
                      <a:pt x="0" y="16"/>
                    </a:cubicBezTo>
                    <a:cubicBezTo>
                      <a:pt x="15" y="51"/>
                      <a:pt x="15" y="51"/>
                      <a:pt x="15" y="51"/>
                    </a:cubicBezTo>
                    <a:cubicBezTo>
                      <a:pt x="35" y="42"/>
                      <a:pt x="56" y="3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33" name="Freeform: Shape 35"/>
              <p:cNvSpPr>
                <a:spLocks/>
              </p:cNvSpPr>
              <p:nvPr/>
            </p:nvSpPr>
            <p:spPr bwMode="auto">
              <a:xfrm>
                <a:off x="6953250" y="387351"/>
                <a:ext cx="33338" cy="50800"/>
              </a:xfrm>
              <a:custGeom>
                <a:avLst/>
                <a:gdLst>
                  <a:gd name="T0" fmla="*/ 0 w 50"/>
                  <a:gd name="T1" fmla="*/ 14 h 78"/>
                  <a:gd name="T2" fmla="*/ 12 w 50"/>
                  <a:gd name="T3" fmla="*/ 78 h 78"/>
                  <a:gd name="T4" fmla="*/ 12 w 50"/>
                  <a:gd name="T5" fmla="*/ 78 h 78"/>
                  <a:gd name="T6" fmla="*/ 50 w 50"/>
                  <a:gd name="T7" fmla="*/ 78 h 78"/>
                  <a:gd name="T8" fmla="*/ 35 w 50"/>
                  <a:gd name="T9" fmla="*/ 0 h 78"/>
                  <a:gd name="T10" fmla="*/ 0 w 50"/>
                  <a:gd name="T11" fmla="*/ 14 h 78"/>
                </a:gdLst>
                <a:ahLst/>
                <a:cxnLst>
                  <a:cxn ang="0">
                    <a:pos x="T0" y="T1"/>
                  </a:cxn>
                  <a:cxn ang="0">
                    <a:pos x="T2" y="T3"/>
                  </a:cxn>
                  <a:cxn ang="0">
                    <a:pos x="T4" y="T5"/>
                  </a:cxn>
                  <a:cxn ang="0">
                    <a:pos x="T6" y="T7"/>
                  </a:cxn>
                  <a:cxn ang="0">
                    <a:pos x="T8" y="T9"/>
                  </a:cxn>
                  <a:cxn ang="0">
                    <a:pos x="T10" y="T11"/>
                  </a:cxn>
                </a:cxnLst>
                <a:rect l="0" t="0" r="r" b="b"/>
                <a:pathLst>
                  <a:path w="50" h="78">
                    <a:moveTo>
                      <a:pt x="0" y="14"/>
                    </a:moveTo>
                    <a:cubicBezTo>
                      <a:pt x="8" y="34"/>
                      <a:pt x="12" y="56"/>
                      <a:pt x="12" y="78"/>
                    </a:cubicBezTo>
                    <a:cubicBezTo>
                      <a:pt x="12" y="78"/>
                      <a:pt x="12" y="78"/>
                      <a:pt x="12" y="78"/>
                    </a:cubicBezTo>
                    <a:cubicBezTo>
                      <a:pt x="50" y="78"/>
                      <a:pt x="50" y="78"/>
                      <a:pt x="50" y="78"/>
                    </a:cubicBezTo>
                    <a:cubicBezTo>
                      <a:pt x="50" y="51"/>
                      <a:pt x="45" y="25"/>
                      <a:pt x="35" y="0"/>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34" name="Freeform: Shape 36"/>
              <p:cNvSpPr>
                <a:spLocks/>
              </p:cNvSpPr>
              <p:nvPr/>
            </p:nvSpPr>
            <p:spPr bwMode="auto">
              <a:xfrm>
                <a:off x="6892925" y="312738"/>
                <a:ext cx="53975" cy="47625"/>
              </a:xfrm>
              <a:custGeom>
                <a:avLst/>
                <a:gdLst>
                  <a:gd name="T0" fmla="*/ 81 w 81"/>
                  <a:gd name="T1" fmla="*/ 44 h 71"/>
                  <a:gd name="T2" fmla="*/ 15 w 81"/>
                  <a:gd name="T3" fmla="*/ 0 h 71"/>
                  <a:gd name="T4" fmla="*/ 0 w 81"/>
                  <a:gd name="T5" fmla="*/ 35 h 71"/>
                  <a:gd name="T6" fmla="*/ 54 w 81"/>
                  <a:gd name="T7" fmla="*/ 71 h 71"/>
                  <a:gd name="T8" fmla="*/ 81 w 81"/>
                  <a:gd name="T9" fmla="*/ 44 h 71"/>
                </a:gdLst>
                <a:ahLst/>
                <a:cxnLst>
                  <a:cxn ang="0">
                    <a:pos x="T0" y="T1"/>
                  </a:cxn>
                  <a:cxn ang="0">
                    <a:pos x="T2" y="T3"/>
                  </a:cxn>
                  <a:cxn ang="0">
                    <a:pos x="T4" y="T5"/>
                  </a:cxn>
                  <a:cxn ang="0">
                    <a:pos x="T6" y="T7"/>
                  </a:cxn>
                  <a:cxn ang="0">
                    <a:pos x="T8" y="T9"/>
                  </a:cxn>
                </a:cxnLst>
                <a:rect l="0" t="0" r="r" b="b"/>
                <a:pathLst>
                  <a:path w="81" h="71">
                    <a:moveTo>
                      <a:pt x="81" y="44"/>
                    </a:moveTo>
                    <a:cubicBezTo>
                      <a:pt x="62" y="25"/>
                      <a:pt x="39" y="10"/>
                      <a:pt x="15" y="0"/>
                    </a:cubicBezTo>
                    <a:cubicBezTo>
                      <a:pt x="0" y="35"/>
                      <a:pt x="0" y="35"/>
                      <a:pt x="0" y="35"/>
                    </a:cubicBezTo>
                    <a:cubicBezTo>
                      <a:pt x="20" y="43"/>
                      <a:pt x="38" y="55"/>
                      <a:pt x="54" y="71"/>
                    </a:cubicBezTo>
                    <a:lnTo>
                      <a:pt x="8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35" name="Freeform: Shape 37"/>
              <p:cNvSpPr>
                <a:spLocks/>
              </p:cNvSpPr>
              <p:nvPr/>
            </p:nvSpPr>
            <p:spPr bwMode="auto">
              <a:xfrm>
                <a:off x="6850063" y="541338"/>
                <a:ext cx="52388" cy="33338"/>
              </a:xfrm>
              <a:custGeom>
                <a:avLst/>
                <a:gdLst>
                  <a:gd name="T0" fmla="*/ 1 w 78"/>
                  <a:gd name="T1" fmla="*/ 12 h 50"/>
                  <a:gd name="T2" fmla="*/ 0 w 78"/>
                  <a:gd name="T3" fmla="*/ 12 h 50"/>
                  <a:gd name="T4" fmla="*/ 1 w 78"/>
                  <a:gd name="T5" fmla="*/ 50 h 50"/>
                  <a:gd name="T6" fmla="*/ 78 w 78"/>
                  <a:gd name="T7" fmla="*/ 35 h 50"/>
                  <a:gd name="T8" fmla="*/ 64 w 78"/>
                  <a:gd name="T9" fmla="*/ 0 h 50"/>
                  <a:gd name="T10" fmla="*/ 1 w 78"/>
                  <a:gd name="T11" fmla="*/ 12 h 50"/>
                </a:gdLst>
                <a:ahLst/>
                <a:cxnLst>
                  <a:cxn ang="0">
                    <a:pos x="T0" y="T1"/>
                  </a:cxn>
                  <a:cxn ang="0">
                    <a:pos x="T2" y="T3"/>
                  </a:cxn>
                  <a:cxn ang="0">
                    <a:pos x="T4" y="T5"/>
                  </a:cxn>
                  <a:cxn ang="0">
                    <a:pos x="T6" y="T7"/>
                  </a:cxn>
                  <a:cxn ang="0">
                    <a:pos x="T8" y="T9"/>
                  </a:cxn>
                  <a:cxn ang="0">
                    <a:pos x="T10" y="T11"/>
                  </a:cxn>
                </a:cxnLst>
                <a:rect l="0" t="0" r="r" b="b"/>
                <a:pathLst>
                  <a:path w="78" h="50">
                    <a:moveTo>
                      <a:pt x="1" y="12"/>
                    </a:moveTo>
                    <a:cubicBezTo>
                      <a:pt x="0" y="12"/>
                      <a:pt x="0" y="12"/>
                      <a:pt x="0" y="12"/>
                    </a:cubicBezTo>
                    <a:cubicBezTo>
                      <a:pt x="1" y="50"/>
                      <a:pt x="1" y="50"/>
                      <a:pt x="1" y="50"/>
                    </a:cubicBezTo>
                    <a:cubicBezTo>
                      <a:pt x="27" y="50"/>
                      <a:pt x="53" y="45"/>
                      <a:pt x="78" y="35"/>
                    </a:cubicBezTo>
                    <a:cubicBezTo>
                      <a:pt x="64" y="0"/>
                      <a:pt x="64" y="0"/>
                      <a:pt x="64" y="0"/>
                    </a:cubicBezTo>
                    <a:cubicBezTo>
                      <a:pt x="44" y="8"/>
                      <a:pt x="22" y="12"/>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36" name="Freeform: Shape 38"/>
              <p:cNvSpPr>
                <a:spLocks/>
              </p:cNvSpPr>
              <p:nvPr/>
            </p:nvSpPr>
            <p:spPr bwMode="auto">
              <a:xfrm>
                <a:off x="6927850" y="481013"/>
                <a:ext cx="47625" cy="53975"/>
              </a:xfrm>
              <a:custGeom>
                <a:avLst/>
                <a:gdLst>
                  <a:gd name="T0" fmla="*/ 0 w 71"/>
                  <a:gd name="T1" fmla="*/ 53 h 80"/>
                  <a:gd name="T2" fmla="*/ 27 w 71"/>
                  <a:gd name="T3" fmla="*/ 80 h 80"/>
                  <a:gd name="T4" fmla="*/ 71 w 71"/>
                  <a:gd name="T5" fmla="*/ 14 h 80"/>
                  <a:gd name="T6" fmla="*/ 36 w 71"/>
                  <a:gd name="T7" fmla="*/ 0 h 80"/>
                  <a:gd name="T8" fmla="*/ 0 w 71"/>
                  <a:gd name="T9" fmla="*/ 53 h 80"/>
                </a:gdLst>
                <a:ahLst/>
                <a:cxnLst>
                  <a:cxn ang="0">
                    <a:pos x="T0" y="T1"/>
                  </a:cxn>
                  <a:cxn ang="0">
                    <a:pos x="T2" y="T3"/>
                  </a:cxn>
                  <a:cxn ang="0">
                    <a:pos x="T4" y="T5"/>
                  </a:cxn>
                  <a:cxn ang="0">
                    <a:pos x="T6" y="T7"/>
                  </a:cxn>
                  <a:cxn ang="0">
                    <a:pos x="T8" y="T9"/>
                  </a:cxn>
                </a:cxnLst>
                <a:rect l="0" t="0" r="r" b="b"/>
                <a:pathLst>
                  <a:path w="71" h="80">
                    <a:moveTo>
                      <a:pt x="0" y="53"/>
                    </a:moveTo>
                    <a:cubicBezTo>
                      <a:pt x="27" y="80"/>
                      <a:pt x="27" y="80"/>
                      <a:pt x="27" y="80"/>
                    </a:cubicBezTo>
                    <a:cubicBezTo>
                      <a:pt x="46" y="61"/>
                      <a:pt x="61" y="39"/>
                      <a:pt x="71" y="14"/>
                    </a:cubicBezTo>
                    <a:cubicBezTo>
                      <a:pt x="36" y="0"/>
                      <a:pt x="36" y="0"/>
                      <a:pt x="36" y="0"/>
                    </a:cubicBezTo>
                    <a:cubicBezTo>
                      <a:pt x="28" y="20"/>
                      <a:pt x="16" y="38"/>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37" name="Freeform: Shape 39"/>
              <p:cNvSpPr>
                <a:spLocks/>
              </p:cNvSpPr>
              <p:nvPr/>
            </p:nvSpPr>
            <p:spPr bwMode="auto">
              <a:xfrm>
                <a:off x="6580188" y="254001"/>
                <a:ext cx="552450" cy="369888"/>
              </a:xfrm>
              <a:custGeom>
                <a:avLst/>
                <a:gdLst>
                  <a:gd name="T0" fmla="*/ 35 w 827"/>
                  <a:gd name="T1" fmla="*/ 554 h 554"/>
                  <a:gd name="T2" fmla="*/ 793 w 827"/>
                  <a:gd name="T3" fmla="*/ 554 h 554"/>
                  <a:gd name="T4" fmla="*/ 827 w 827"/>
                  <a:gd name="T5" fmla="*/ 519 h 554"/>
                  <a:gd name="T6" fmla="*/ 827 w 827"/>
                  <a:gd name="T7" fmla="*/ 34 h 554"/>
                  <a:gd name="T8" fmla="*/ 793 w 827"/>
                  <a:gd name="T9" fmla="*/ 0 h 554"/>
                  <a:gd name="T10" fmla="*/ 35 w 827"/>
                  <a:gd name="T11" fmla="*/ 0 h 554"/>
                  <a:gd name="T12" fmla="*/ 0 w 827"/>
                  <a:gd name="T13" fmla="*/ 34 h 554"/>
                  <a:gd name="T14" fmla="*/ 0 w 827"/>
                  <a:gd name="T15" fmla="*/ 519 h 554"/>
                  <a:gd name="T16" fmla="*/ 35 w 827"/>
                  <a:gd name="T17" fmla="*/ 554 h 554"/>
                  <a:gd name="T18" fmla="*/ 42 w 827"/>
                  <a:gd name="T19" fmla="*/ 41 h 554"/>
                  <a:gd name="T20" fmla="*/ 782 w 827"/>
                  <a:gd name="T21" fmla="*/ 41 h 554"/>
                  <a:gd name="T22" fmla="*/ 782 w 827"/>
                  <a:gd name="T23" fmla="*/ 505 h 554"/>
                  <a:gd name="T24" fmla="*/ 42 w 827"/>
                  <a:gd name="T25" fmla="*/ 505 h 554"/>
                  <a:gd name="T26" fmla="*/ 42 w 827"/>
                  <a:gd name="T2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7" h="554">
                    <a:moveTo>
                      <a:pt x="35" y="554"/>
                    </a:moveTo>
                    <a:cubicBezTo>
                      <a:pt x="793" y="554"/>
                      <a:pt x="793" y="554"/>
                      <a:pt x="793" y="554"/>
                    </a:cubicBezTo>
                    <a:cubicBezTo>
                      <a:pt x="811" y="554"/>
                      <a:pt x="827" y="538"/>
                      <a:pt x="827" y="519"/>
                    </a:cubicBezTo>
                    <a:cubicBezTo>
                      <a:pt x="827" y="34"/>
                      <a:pt x="827" y="34"/>
                      <a:pt x="827" y="34"/>
                    </a:cubicBezTo>
                    <a:cubicBezTo>
                      <a:pt x="827" y="15"/>
                      <a:pt x="811" y="0"/>
                      <a:pt x="793" y="0"/>
                    </a:cubicBezTo>
                    <a:cubicBezTo>
                      <a:pt x="35" y="0"/>
                      <a:pt x="35" y="0"/>
                      <a:pt x="35" y="0"/>
                    </a:cubicBezTo>
                    <a:cubicBezTo>
                      <a:pt x="16" y="0"/>
                      <a:pt x="0" y="15"/>
                      <a:pt x="0" y="34"/>
                    </a:cubicBezTo>
                    <a:cubicBezTo>
                      <a:pt x="0" y="519"/>
                      <a:pt x="0" y="519"/>
                      <a:pt x="0" y="519"/>
                    </a:cubicBezTo>
                    <a:cubicBezTo>
                      <a:pt x="0" y="538"/>
                      <a:pt x="16" y="554"/>
                      <a:pt x="35" y="554"/>
                    </a:cubicBezTo>
                    <a:close/>
                    <a:moveTo>
                      <a:pt x="42" y="41"/>
                    </a:moveTo>
                    <a:cubicBezTo>
                      <a:pt x="782" y="41"/>
                      <a:pt x="782" y="41"/>
                      <a:pt x="782" y="41"/>
                    </a:cubicBezTo>
                    <a:cubicBezTo>
                      <a:pt x="782" y="505"/>
                      <a:pt x="782" y="505"/>
                      <a:pt x="782" y="505"/>
                    </a:cubicBezTo>
                    <a:cubicBezTo>
                      <a:pt x="42" y="505"/>
                      <a:pt x="42" y="505"/>
                      <a:pt x="42" y="505"/>
                    </a:cubicBezTo>
                    <a:lnTo>
                      <a:pt x="4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grpSp>
        <p:grpSp>
          <p:nvGrpSpPr>
            <p:cNvPr id="12" name="Group 40"/>
            <p:cNvGrpSpPr/>
            <p:nvPr/>
          </p:nvGrpSpPr>
          <p:grpSpPr>
            <a:xfrm>
              <a:off x="7304540" y="1162103"/>
              <a:ext cx="418308" cy="418308"/>
              <a:chOff x="1981200" y="163513"/>
              <a:chExt cx="609600" cy="609600"/>
            </a:xfrm>
            <a:solidFill>
              <a:schemeClr val="accent4"/>
            </a:solidFill>
          </p:grpSpPr>
          <p:sp>
            <p:nvSpPr>
              <p:cNvPr id="24" name="Freeform: Shape 41"/>
              <p:cNvSpPr>
                <a:spLocks/>
              </p:cNvSpPr>
              <p:nvPr/>
            </p:nvSpPr>
            <p:spPr bwMode="auto">
              <a:xfrm>
                <a:off x="1981200" y="163513"/>
                <a:ext cx="609600" cy="609600"/>
              </a:xfrm>
              <a:custGeom>
                <a:avLst/>
                <a:gdLst>
                  <a:gd name="T0" fmla="*/ 456 w 912"/>
                  <a:gd name="T1" fmla="*/ 912 h 912"/>
                  <a:gd name="T2" fmla="*/ 0 w 912"/>
                  <a:gd name="T3" fmla="*/ 456 h 912"/>
                  <a:gd name="T4" fmla="*/ 456 w 912"/>
                  <a:gd name="T5" fmla="*/ 0 h 912"/>
                  <a:gd name="T6" fmla="*/ 912 w 912"/>
                  <a:gd name="T7" fmla="*/ 456 h 912"/>
                  <a:gd name="T8" fmla="*/ 456 w 912"/>
                  <a:gd name="T9" fmla="*/ 912 h 912"/>
                  <a:gd name="T10" fmla="*/ 456 w 912"/>
                  <a:gd name="T11" fmla="*/ 114 h 912"/>
                  <a:gd name="T12" fmla="*/ 114 w 912"/>
                  <a:gd name="T13" fmla="*/ 456 h 912"/>
                  <a:gd name="T14" fmla="*/ 456 w 912"/>
                  <a:gd name="T15" fmla="*/ 798 h 912"/>
                  <a:gd name="T16" fmla="*/ 798 w 912"/>
                  <a:gd name="T17" fmla="*/ 456 h 912"/>
                  <a:gd name="T18" fmla="*/ 456 w 912"/>
                  <a:gd name="T19" fmla="*/ 114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2" h="912">
                    <a:moveTo>
                      <a:pt x="456" y="912"/>
                    </a:moveTo>
                    <a:cubicBezTo>
                      <a:pt x="204" y="912"/>
                      <a:pt x="0" y="708"/>
                      <a:pt x="0" y="456"/>
                    </a:cubicBezTo>
                    <a:cubicBezTo>
                      <a:pt x="0" y="205"/>
                      <a:pt x="204" y="0"/>
                      <a:pt x="456" y="0"/>
                    </a:cubicBezTo>
                    <a:cubicBezTo>
                      <a:pt x="707" y="0"/>
                      <a:pt x="912" y="205"/>
                      <a:pt x="912" y="456"/>
                    </a:cubicBezTo>
                    <a:cubicBezTo>
                      <a:pt x="912" y="708"/>
                      <a:pt x="707" y="912"/>
                      <a:pt x="456" y="912"/>
                    </a:cubicBezTo>
                    <a:close/>
                    <a:moveTo>
                      <a:pt x="456" y="114"/>
                    </a:moveTo>
                    <a:cubicBezTo>
                      <a:pt x="267" y="114"/>
                      <a:pt x="114" y="267"/>
                      <a:pt x="114" y="456"/>
                    </a:cubicBezTo>
                    <a:cubicBezTo>
                      <a:pt x="114" y="645"/>
                      <a:pt x="267" y="798"/>
                      <a:pt x="456" y="798"/>
                    </a:cubicBezTo>
                    <a:cubicBezTo>
                      <a:pt x="644" y="798"/>
                      <a:pt x="798" y="645"/>
                      <a:pt x="798" y="456"/>
                    </a:cubicBezTo>
                    <a:cubicBezTo>
                      <a:pt x="798" y="267"/>
                      <a:pt x="644" y="114"/>
                      <a:pt x="456"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25" name="Freeform: Shape 42"/>
              <p:cNvSpPr>
                <a:spLocks/>
              </p:cNvSpPr>
              <p:nvPr/>
            </p:nvSpPr>
            <p:spPr bwMode="auto">
              <a:xfrm>
                <a:off x="2178050" y="328613"/>
                <a:ext cx="261938" cy="209550"/>
              </a:xfrm>
              <a:custGeom>
                <a:avLst/>
                <a:gdLst>
                  <a:gd name="T0" fmla="*/ 199 w 394"/>
                  <a:gd name="T1" fmla="*/ 112 h 313"/>
                  <a:gd name="T2" fmla="*/ 162 w 394"/>
                  <a:gd name="T3" fmla="*/ 105 h 313"/>
                  <a:gd name="T4" fmla="*/ 136 w 394"/>
                  <a:gd name="T5" fmla="*/ 108 h 313"/>
                  <a:gd name="T6" fmla="*/ 0 w 394"/>
                  <a:gd name="T7" fmla="*/ 42 h 313"/>
                  <a:gd name="T8" fmla="*/ 60 w 394"/>
                  <a:gd name="T9" fmla="*/ 187 h 313"/>
                  <a:gd name="T10" fmla="*/ 57 w 394"/>
                  <a:gd name="T11" fmla="*/ 209 h 313"/>
                  <a:gd name="T12" fmla="*/ 162 w 394"/>
                  <a:gd name="T13" fmla="*/ 313 h 313"/>
                  <a:gd name="T14" fmla="*/ 266 w 394"/>
                  <a:gd name="T15" fmla="*/ 209 h 313"/>
                  <a:gd name="T16" fmla="*/ 266 w 394"/>
                  <a:gd name="T17" fmla="*/ 203 h 313"/>
                  <a:gd name="T18" fmla="*/ 394 w 394"/>
                  <a:gd name="T19" fmla="*/ 0 h 313"/>
                  <a:gd name="T20" fmla="*/ 199 w 394"/>
                  <a:gd name="T21" fmla="*/ 112 h 313"/>
                  <a:gd name="T22" fmla="*/ 162 w 394"/>
                  <a:gd name="T23" fmla="*/ 248 h 313"/>
                  <a:gd name="T24" fmla="*/ 123 w 394"/>
                  <a:gd name="T25" fmla="*/ 209 h 313"/>
                  <a:gd name="T26" fmla="*/ 162 w 394"/>
                  <a:gd name="T27" fmla="*/ 170 h 313"/>
                  <a:gd name="T28" fmla="*/ 200 w 394"/>
                  <a:gd name="T29" fmla="*/ 209 h 313"/>
                  <a:gd name="T30" fmla="*/ 162 w 394"/>
                  <a:gd name="T31" fmla="*/ 24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4" h="313">
                    <a:moveTo>
                      <a:pt x="199" y="112"/>
                    </a:moveTo>
                    <a:cubicBezTo>
                      <a:pt x="188" y="107"/>
                      <a:pt x="175" y="105"/>
                      <a:pt x="162" y="105"/>
                    </a:cubicBezTo>
                    <a:cubicBezTo>
                      <a:pt x="153" y="105"/>
                      <a:pt x="145" y="106"/>
                      <a:pt x="136" y="108"/>
                    </a:cubicBezTo>
                    <a:cubicBezTo>
                      <a:pt x="0" y="42"/>
                      <a:pt x="0" y="42"/>
                      <a:pt x="0" y="42"/>
                    </a:cubicBezTo>
                    <a:cubicBezTo>
                      <a:pt x="60" y="187"/>
                      <a:pt x="60" y="187"/>
                      <a:pt x="60" y="187"/>
                    </a:cubicBezTo>
                    <a:cubicBezTo>
                      <a:pt x="58" y="194"/>
                      <a:pt x="57" y="201"/>
                      <a:pt x="57" y="209"/>
                    </a:cubicBezTo>
                    <a:cubicBezTo>
                      <a:pt x="57" y="267"/>
                      <a:pt x="104" y="313"/>
                      <a:pt x="162" y="313"/>
                    </a:cubicBezTo>
                    <a:cubicBezTo>
                      <a:pt x="219" y="313"/>
                      <a:pt x="266" y="267"/>
                      <a:pt x="266" y="209"/>
                    </a:cubicBezTo>
                    <a:cubicBezTo>
                      <a:pt x="266" y="207"/>
                      <a:pt x="266" y="205"/>
                      <a:pt x="266" y="203"/>
                    </a:cubicBezTo>
                    <a:cubicBezTo>
                      <a:pt x="394" y="0"/>
                      <a:pt x="394" y="0"/>
                      <a:pt x="394" y="0"/>
                    </a:cubicBezTo>
                    <a:lnTo>
                      <a:pt x="199" y="112"/>
                    </a:lnTo>
                    <a:close/>
                    <a:moveTo>
                      <a:pt x="162" y="248"/>
                    </a:moveTo>
                    <a:cubicBezTo>
                      <a:pt x="140" y="248"/>
                      <a:pt x="123" y="230"/>
                      <a:pt x="123" y="209"/>
                    </a:cubicBezTo>
                    <a:cubicBezTo>
                      <a:pt x="123" y="188"/>
                      <a:pt x="140" y="170"/>
                      <a:pt x="162" y="170"/>
                    </a:cubicBezTo>
                    <a:cubicBezTo>
                      <a:pt x="183" y="170"/>
                      <a:pt x="200" y="188"/>
                      <a:pt x="200" y="209"/>
                    </a:cubicBezTo>
                    <a:cubicBezTo>
                      <a:pt x="200" y="230"/>
                      <a:pt x="183" y="248"/>
                      <a:pt x="162"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26" name="Freeform: Shape 43"/>
              <p:cNvSpPr>
                <a:spLocks/>
              </p:cNvSpPr>
              <p:nvPr/>
            </p:nvSpPr>
            <p:spPr bwMode="auto">
              <a:xfrm>
                <a:off x="1981200" y="163513"/>
                <a:ext cx="609600" cy="609600"/>
              </a:xfrm>
              <a:custGeom>
                <a:avLst/>
                <a:gdLst>
                  <a:gd name="T0" fmla="*/ 456 w 912"/>
                  <a:gd name="T1" fmla="*/ 0 h 912"/>
                  <a:gd name="T2" fmla="*/ 0 w 912"/>
                  <a:gd name="T3" fmla="*/ 456 h 912"/>
                  <a:gd name="T4" fmla="*/ 456 w 912"/>
                  <a:gd name="T5" fmla="*/ 912 h 912"/>
                  <a:gd name="T6" fmla="*/ 912 w 912"/>
                  <a:gd name="T7" fmla="*/ 456 h 912"/>
                  <a:gd name="T8" fmla="*/ 456 w 912"/>
                  <a:gd name="T9" fmla="*/ 0 h 912"/>
                  <a:gd name="T10" fmla="*/ 477 w 912"/>
                  <a:gd name="T11" fmla="*/ 797 h 912"/>
                  <a:gd name="T12" fmla="*/ 477 w 912"/>
                  <a:gd name="T13" fmla="*/ 754 h 912"/>
                  <a:gd name="T14" fmla="*/ 453 w 912"/>
                  <a:gd name="T15" fmla="*/ 730 h 912"/>
                  <a:gd name="T16" fmla="*/ 429 w 912"/>
                  <a:gd name="T17" fmla="*/ 754 h 912"/>
                  <a:gd name="T18" fmla="*/ 429 w 912"/>
                  <a:gd name="T19" fmla="*/ 797 h 912"/>
                  <a:gd name="T20" fmla="*/ 115 w 912"/>
                  <a:gd name="T21" fmla="*/ 479 h 912"/>
                  <a:gd name="T22" fmla="*/ 157 w 912"/>
                  <a:gd name="T23" fmla="*/ 479 h 912"/>
                  <a:gd name="T24" fmla="*/ 181 w 912"/>
                  <a:gd name="T25" fmla="*/ 455 h 912"/>
                  <a:gd name="T26" fmla="*/ 157 w 912"/>
                  <a:gd name="T27" fmla="*/ 431 h 912"/>
                  <a:gd name="T28" fmla="*/ 115 w 912"/>
                  <a:gd name="T29" fmla="*/ 431 h 912"/>
                  <a:gd name="T30" fmla="*/ 431 w 912"/>
                  <a:gd name="T31" fmla="*/ 115 h 912"/>
                  <a:gd name="T32" fmla="*/ 431 w 912"/>
                  <a:gd name="T33" fmla="*/ 159 h 912"/>
                  <a:gd name="T34" fmla="*/ 456 w 912"/>
                  <a:gd name="T35" fmla="*/ 183 h 912"/>
                  <a:gd name="T36" fmla="*/ 480 w 912"/>
                  <a:gd name="T37" fmla="*/ 159 h 912"/>
                  <a:gd name="T38" fmla="*/ 480 w 912"/>
                  <a:gd name="T39" fmla="*/ 115 h 912"/>
                  <a:gd name="T40" fmla="*/ 797 w 912"/>
                  <a:gd name="T41" fmla="*/ 433 h 912"/>
                  <a:gd name="T42" fmla="*/ 752 w 912"/>
                  <a:gd name="T43" fmla="*/ 433 h 912"/>
                  <a:gd name="T44" fmla="*/ 728 w 912"/>
                  <a:gd name="T45" fmla="*/ 458 h 912"/>
                  <a:gd name="T46" fmla="*/ 752 w 912"/>
                  <a:gd name="T47" fmla="*/ 482 h 912"/>
                  <a:gd name="T48" fmla="*/ 796 w 912"/>
                  <a:gd name="T49" fmla="*/ 482 h 912"/>
                  <a:gd name="T50" fmla="*/ 477 w 912"/>
                  <a:gd name="T51" fmla="*/ 797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2" h="912">
                    <a:moveTo>
                      <a:pt x="456" y="0"/>
                    </a:moveTo>
                    <a:cubicBezTo>
                      <a:pt x="204" y="0"/>
                      <a:pt x="0" y="205"/>
                      <a:pt x="0" y="456"/>
                    </a:cubicBezTo>
                    <a:cubicBezTo>
                      <a:pt x="0" y="708"/>
                      <a:pt x="204" y="912"/>
                      <a:pt x="456" y="912"/>
                    </a:cubicBezTo>
                    <a:cubicBezTo>
                      <a:pt x="707" y="912"/>
                      <a:pt x="912" y="708"/>
                      <a:pt x="912" y="456"/>
                    </a:cubicBezTo>
                    <a:cubicBezTo>
                      <a:pt x="912" y="205"/>
                      <a:pt x="707" y="0"/>
                      <a:pt x="456" y="0"/>
                    </a:cubicBezTo>
                    <a:close/>
                    <a:moveTo>
                      <a:pt x="477" y="797"/>
                    </a:moveTo>
                    <a:cubicBezTo>
                      <a:pt x="477" y="754"/>
                      <a:pt x="477" y="754"/>
                      <a:pt x="477" y="754"/>
                    </a:cubicBezTo>
                    <a:cubicBezTo>
                      <a:pt x="477" y="741"/>
                      <a:pt x="467" y="730"/>
                      <a:pt x="453" y="730"/>
                    </a:cubicBezTo>
                    <a:cubicBezTo>
                      <a:pt x="440" y="730"/>
                      <a:pt x="429" y="741"/>
                      <a:pt x="429" y="754"/>
                    </a:cubicBezTo>
                    <a:cubicBezTo>
                      <a:pt x="429" y="797"/>
                      <a:pt x="429" y="797"/>
                      <a:pt x="429" y="797"/>
                    </a:cubicBezTo>
                    <a:cubicBezTo>
                      <a:pt x="261" y="784"/>
                      <a:pt x="126" y="648"/>
                      <a:pt x="115" y="479"/>
                    </a:cubicBezTo>
                    <a:cubicBezTo>
                      <a:pt x="157" y="479"/>
                      <a:pt x="157" y="479"/>
                      <a:pt x="157" y="479"/>
                    </a:cubicBezTo>
                    <a:cubicBezTo>
                      <a:pt x="170" y="479"/>
                      <a:pt x="181" y="469"/>
                      <a:pt x="181" y="455"/>
                    </a:cubicBezTo>
                    <a:cubicBezTo>
                      <a:pt x="181" y="442"/>
                      <a:pt x="170" y="431"/>
                      <a:pt x="157" y="431"/>
                    </a:cubicBezTo>
                    <a:cubicBezTo>
                      <a:pt x="115" y="431"/>
                      <a:pt x="115" y="431"/>
                      <a:pt x="115" y="431"/>
                    </a:cubicBezTo>
                    <a:cubicBezTo>
                      <a:pt x="127" y="262"/>
                      <a:pt x="262" y="127"/>
                      <a:pt x="431" y="115"/>
                    </a:cubicBezTo>
                    <a:cubicBezTo>
                      <a:pt x="431" y="159"/>
                      <a:pt x="431" y="159"/>
                      <a:pt x="431" y="159"/>
                    </a:cubicBezTo>
                    <a:cubicBezTo>
                      <a:pt x="431" y="172"/>
                      <a:pt x="442" y="183"/>
                      <a:pt x="456" y="183"/>
                    </a:cubicBezTo>
                    <a:cubicBezTo>
                      <a:pt x="469" y="183"/>
                      <a:pt x="480" y="172"/>
                      <a:pt x="480" y="159"/>
                    </a:cubicBezTo>
                    <a:cubicBezTo>
                      <a:pt x="480" y="115"/>
                      <a:pt x="480" y="115"/>
                      <a:pt x="480" y="115"/>
                    </a:cubicBezTo>
                    <a:cubicBezTo>
                      <a:pt x="650" y="127"/>
                      <a:pt x="785" y="263"/>
                      <a:pt x="797" y="433"/>
                    </a:cubicBezTo>
                    <a:cubicBezTo>
                      <a:pt x="752" y="433"/>
                      <a:pt x="752" y="433"/>
                      <a:pt x="752" y="433"/>
                    </a:cubicBezTo>
                    <a:cubicBezTo>
                      <a:pt x="739" y="433"/>
                      <a:pt x="728" y="444"/>
                      <a:pt x="728" y="458"/>
                    </a:cubicBezTo>
                    <a:cubicBezTo>
                      <a:pt x="728" y="471"/>
                      <a:pt x="739" y="482"/>
                      <a:pt x="752" y="482"/>
                    </a:cubicBezTo>
                    <a:cubicBezTo>
                      <a:pt x="796" y="482"/>
                      <a:pt x="796" y="482"/>
                      <a:pt x="796" y="482"/>
                    </a:cubicBezTo>
                    <a:cubicBezTo>
                      <a:pt x="784" y="651"/>
                      <a:pt x="647" y="786"/>
                      <a:pt x="477" y="7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grpSp>
        <p:grpSp>
          <p:nvGrpSpPr>
            <p:cNvPr id="13" name="Group 44"/>
            <p:cNvGrpSpPr/>
            <p:nvPr/>
          </p:nvGrpSpPr>
          <p:grpSpPr>
            <a:xfrm>
              <a:off x="5281427" y="1144285"/>
              <a:ext cx="491121" cy="436131"/>
              <a:chOff x="152400" y="198438"/>
              <a:chExt cx="609600" cy="541338"/>
            </a:xfrm>
            <a:solidFill>
              <a:schemeClr val="accent3"/>
            </a:solidFill>
          </p:grpSpPr>
          <p:sp>
            <p:nvSpPr>
              <p:cNvPr id="21" name="Freeform: Shape 45"/>
              <p:cNvSpPr>
                <a:spLocks/>
              </p:cNvSpPr>
              <p:nvPr/>
            </p:nvSpPr>
            <p:spPr bwMode="auto">
              <a:xfrm>
                <a:off x="350838" y="384176"/>
                <a:ext cx="36513" cy="31750"/>
              </a:xfrm>
              <a:custGeom>
                <a:avLst/>
                <a:gdLst>
                  <a:gd name="T0" fmla="*/ 23 w 23"/>
                  <a:gd name="T1" fmla="*/ 7 h 20"/>
                  <a:gd name="T2" fmla="*/ 0 w 23"/>
                  <a:gd name="T3" fmla="*/ 20 h 20"/>
                  <a:gd name="T4" fmla="*/ 0 w 23"/>
                  <a:gd name="T5" fmla="*/ 0 h 20"/>
                  <a:gd name="T6" fmla="*/ 23 w 23"/>
                  <a:gd name="T7" fmla="*/ 0 h 20"/>
                  <a:gd name="T8" fmla="*/ 23 w 23"/>
                  <a:gd name="T9" fmla="*/ 7 h 20"/>
                </a:gdLst>
                <a:ahLst/>
                <a:cxnLst>
                  <a:cxn ang="0">
                    <a:pos x="T0" y="T1"/>
                  </a:cxn>
                  <a:cxn ang="0">
                    <a:pos x="T2" y="T3"/>
                  </a:cxn>
                  <a:cxn ang="0">
                    <a:pos x="T4" y="T5"/>
                  </a:cxn>
                  <a:cxn ang="0">
                    <a:pos x="T6" y="T7"/>
                  </a:cxn>
                  <a:cxn ang="0">
                    <a:pos x="T8" y="T9"/>
                  </a:cxn>
                </a:cxnLst>
                <a:rect l="0" t="0" r="r" b="b"/>
                <a:pathLst>
                  <a:path w="23" h="20">
                    <a:moveTo>
                      <a:pt x="23" y="7"/>
                    </a:moveTo>
                    <a:lnTo>
                      <a:pt x="0" y="20"/>
                    </a:lnTo>
                    <a:lnTo>
                      <a:pt x="0" y="0"/>
                    </a:lnTo>
                    <a:lnTo>
                      <a:pt x="23" y="0"/>
                    </a:lnTo>
                    <a:lnTo>
                      <a:pt x="2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22" name="Freeform: Shape 46"/>
              <p:cNvSpPr>
                <a:spLocks/>
              </p:cNvSpPr>
              <p:nvPr/>
            </p:nvSpPr>
            <p:spPr bwMode="auto">
              <a:xfrm>
                <a:off x="523875" y="384176"/>
                <a:ext cx="36513" cy="31750"/>
              </a:xfrm>
              <a:custGeom>
                <a:avLst/>
                <a:gdLst>
                  <a:gd name="T0" fmla="*/ 0 w 23"/>
                  <a:gd name="T1" fmla="*/ 7 h 20"/>
                  <a:gd name="T2" fmla="*/ 23 w 23"/>
                  <a:gd name="T3" fmla="*/ 20 h 20"/>
                  <a:gd name="T4" fmla="*/ 23 w 23"/>
                  <a:gd name="T5" fmla="*/ 0 h 20"/>
                  <a:gd name="T6" fmla="*/ 0 w 23"/>
                  <a:gd name="T7" fmla="*/ 0 h 20"/>
                  <a:gd name="T8" fmla="*/ 0 w 23"/>
                  <a:gd name="T9" fmla="*/ 7 h 20"/>
                </a:gdLst>
                <a:ahLst/>
                <a:cxnLst>
                  <a:cxn ang="0">
                    <a:pos x="T0" y="T1"/>
                  </a:cxn>
                  <a:cxn ang="0">
                    <a:pos x="T2" y="T3"/>
                  </a:cxn>
                  <a:cxn ang="0">
                    <a:pos x="T4" y="T5"/>
                  </a:cxn>
                  <a:cxn ang="0">
                    <a:pos x="T6" y="T7"/>
                  </a:cxn>
                  <a:cxn ang="0">
                    <a:pos x="T8" y="T9"/>
                  </a:cxn>
                </a:cxnLst>
                <a:rect l="0" t="0" r="r" b="b"/>
                <a:pathLst>
                  <a:path w="23" h="20">
                    <a:moveTo>
                      <a:pt x="0" y="7"/>
                    </a:moveTo>
                    <a:lnTo>
                      <a:pt x="23" y="20"/>
                    </a:lnTo>
                    <a:lnTo>
                      <a:pt x="23" y="0"/>
                    </a:lnTo>
                    <a:lnTo>
                      <a:pt x="0"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sp>
            <p:nvSpPr>
              <p:cNvPr id="23" name="Freeform: Shape 47"/>
              <p:cNvSpPr>
                <a:spLocks/>
              </p:cNvSpPr>
              <p:nvPr/>
            </p:nvSpPr>
            <p:spPr bwMode="auto">
              <a:xfrm>
                <a:off x="152400" y="198438"/>
                <a:ext cx="609600" cy="541338"/>
              </a:xfrm>
              <a:custGeom>
                <a:avLst/>
                <a:gdLst>
                  <a:gd name="T0" fmla="*/ 499 w 912"/>
                  <a:gd name="T1" fmla="*/ 451 h 810"/>
                  <a:gd name="T2" fmla="*/ 560 w 912"/>
                  <a:gd name="T3" fmla="*/ 451 h 810"/>
                  <a:gd name="T4" fmla="*/ 912 w 912"/>
                  <a:gd name="T5" fmla="*/ 560 h 810"/>
                  <a:gd name="T6" fmla="*/ 912 w 912"/>
                  <a:gd name="T7" fmla="*/ 526 h 810"/>
                  <a:gd name="T8" fmla="*/ 499 w 912"/>
                  <a:gd name="T9" fmla="*/ 290 h 810"/>
                  <a:gd name="T10" fmla="*/ 499 w 912"/>
                  <a:gd name="T11" fmla="*/ 97 h 810"/>
                  <a:gd name="T12" fmla="*/ 456 w 912"/>
                  <a:gd name="T13" fmla="*/ 0 h 810"/>
                  <a:gd name="T14" fmla="*/ 413 w 912"/>
                  <a:gd name="T15" fmla="*/ 97 h 810"/>
                  <a:gd name="T16" fmla="*/ 413 w 912"/>
                  <a:gd name="T17" fmla="*/ 290 h 810"/>
                  <a:gd name="T18" fmla="*/ 0 w 912"/>
                  <a:gd name="T19" fmla="*/ 526 h 810"/>
                  <a:gd name="T20" fmla="*/ 0 w 912"/>
                  <a:gd name="T21" fmla="*/ 560 h 810"/>
                  <a:gd name="T22" fmla="*/ 353 w 912"/>
                  <a:gd name="T23" fmla="*/ 451 h 810"/>
                  <a:gd name="T24" fmla="*/ 413 w 912"/>
                  <a:gd name="T25" fmla="*/ 451 h 810"/>
                  <a:gd name="T26" fmla="*/ 413 w 912"/>
                  <a:gd name="T27" fmla="*/ 653 h 810"/>
                  <a:gd name="T28" fmla="*/ 414 w 912"/>
                  <a:gd name="T29" fmla="*/ 658 h 810"/>
                  <a:gd name="T30" fmla="*/ 279 w 912"/>
                  <a:gd name="T31" fmla="*/ 746 h 810"/>
                  <a:gd name="T32" fmla="*/ 279 w 912"/>
                  <a:gd name="T33" fmla="*/ 772 h 810"/>
                  <a:gd name="T34" fmla="*/ 429 w 912"/>
                  <a:gd name="T35" fmla="*/ 746 h 810"/>
                  <a:gd name="T36" fmla="*/ 456 w 912"/>
                  <a:gd name="T37" fmla="*/ 810 h 810"/>
                  <a:gd name="T38" fmla="*/ 483 w 912"/>
                  <a:gd name="T39" fmla="*/ 746 h 810"/>
                  <a:gd name="T40" fmla="*/ 633 w 912"/>
                  <a:gd name="T41" fmla="*/ 772 h 810"/>
                  <a:gd name="T42" fmla="*/ 633 w 912"/>
                  <a:gd name="T43" fmla="*/ 746 h 810"/>
                  <a:gd name="T44" fmla="*/ 498 w 912"/>
                  <a:gd name="T45" fmla="*/ 658 h 810"/>
                  <a:gd name="T46" fmla="*/ 499 w 912"/>
                  <a:gd name="T47" fmla="*/ 653 h 810"/>
                  <a:gd name="T48" fmla="*/ 499 w 912"/>
                  <a:gd name="T49" fmla="*/ 451 h 810"/>
                  <a:gd name="T50" fmla="*/ 424 w 912"/>
                  <a:gd name="T51" fmla="*/ 61 h 810"/>
                  <a:gd name="T52" fmla="*/ 456 w 912"/>
                  <a:gd name="T53" fmla="*/ 33 h 810"/>
                  <a:gd name="T54" fmla="*/ 488 w 912"/>
                  <a:gd name="T55" fmla="*/ 61 h 810"/>
                  <a:gd name="T56" fmla="*/ 456 w 912"/>
                  <a:gd name="T57" fmla="*/ 49 h 810"/>
                  <a:gd name="T58" fmla="*/ 424 w 912"/>
                  <a:gd name="T59" fmla="*/ 61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810">
                    <a:moveTo>
                      <a:pt x="499" y="451"/>
                    </a:moveTo>
                    <a:cubicBezTo>
                      <a:pt x="560" y="451"/>
                      <a:pt x="560" y="451"/>
                      <a:pt x="560" y="451"/>
                    </a:cubicBezTo>
                    <a:cubicBezTo>
                      <a:pt x="912" y="560"/>
                      <a:pt x="912" y="560"/>
                      <a:pt x="912" y="560"/>
                    </a:cubicBezTo>
                    <a:cubicBezTo>
                      <a:pt x="912" y="526"/>
                      <a:pt x="912" y="526"/>
                      <a:pt x="912" y="526"/>
                    </a:cubicBezTo>
                    <a:cubicBezTo>
                      <a:pt x="499" y="290"/>
                      <a:pt x="499" y="290"/>
                      <a:pt x="499" y="290"/>
                    </a:cubicBezTo>
                    <a:cubicBezTo>
                      <a:pt x="499" y="219"/>
                      <a:pt x="499" y="139"/>
                      <a:pt x="499" y="97"/>
                    </a:cubicBezTo>
                    <a:cubicBezTo>
                      <a:pt x="499" y="11"/>
                      <a:pt x="456" y="0"/>
                      <a:pt x="456" y="0"/>
                    </a:cubicBezTo>
                    <a:cubicBezTo>
                      <a:pt x="456" y="0"/>
                      <a:pt x="413" y="11"/>
                      <a:pt x="413" y="97"/>
                    </a:cubicBezTo>
                    <a:cubicBezTo>
                      <a:pt x="413" y="140"/>
                      <a:pt x="413" y="220"/>
                      <a:pt x="413" y="290"/>
                    </a:cubicBezTo>
                    <a:cubicBezTo>
                      <a:pt x="0" y="526"/>
                      <a:pt x="0" y="526"/>
                      <a:pt x="0" y="526"/>
                    </a:cubicBezTo>
                    <a:cubicBezTo>
                      <a:pt x="0" y="560"/>
                      <a:pt x="0" y="560"/>
                      <a:pt x="0" y="560"/>
                    </a:cubicBezTo>
                    <a:cubicBezTo>
                      <a:pt x="353" y="451"/>
                      <a:pt x="353" y="451"/>
                      <a:pt x="353" y="451"/>
                    </a:cubicBezTo>
                    <a:cubicBezTo>
                      <a:pt x="413" y="451"/>
                      <a:pt x="413" y="451"/>
                      <a:pt x="413" y="451"/>
                    </a:cubicBezTo>
                    <a:cubicBezTo>
                      <a:pt x="413" y="524"/>
                      <a:pt x="413" y="608"/>
                      <a:pt x="413" y="653"/>
                    </a:cubicBezTo>
                    <a:cubicBezTo>
                      <a:pt x="413" y="654"/>
                      <a:pt x="414" y="656"/>
                      <a:pt x="414" y="658"/>
                    </a:cubicBezTo>
                    <a:cubicBezTo>
                      <a:pt x="279" y="746"/>
                      <a:pt x="279" y="746"/>
                      <a:pt x="279" y="746"/>
                    </a:cubicBezTo>
                    <a:cubicBezTo>
                      <a:pt x="279" y="772"/>
                      <a:pt x="279" y="772"/>
                      <a:pt x="279" y="772"/>
                    </a:cubicBezTo>
                    <a:cubicBezTo>
                      <a:pt x="429" y="746"/>
                      <a:pt x="429" y="746"/>
                      <a:pt x="429" y="746"/>
                    </a:cubicBezTo>
                    <a:cubicBezTo>
                      <a:pt x="441" y="785"/>
                      <a:pt x="456" y="810"/>
                      <a:pt x="456" y="810"/>
                    </a:cubicBezTo>
                    <a:cubicBezTo>
                      <a:pt x="456" y="810"/>
                      <a:pt x="471" y="785"/>
                      <a:pt x="483" y="746"/>
                    </a:cubicBezTo>
                    <a:cubicBezTo>
                      <a:pt x="633" y="772"/>
                      <a:pt x="633" y="772"/>
                      <a:pt x="633" y="772"/>
                    </a:cubicBezTo>
                    <a:cubicBezTo>
                      <a:pt x="633" y="746"/>
                      <a:pt x="633" y="746"/>
                      <a:pt x="633" y="746"/>
                    </a:cubicBezTo>
                    <a:cubicBezTo>
                      <a:pt x="498" y="658"/>
                      <a:pt x="498" y="658"/>
                      <a:pt x="498" y="658"/>
                    </a:cubicBezTo>
                    <a:cubicBezTo>
                      <a:pt x="498" y="656"/>
                      <a:pt x="499" y="654"/>
                      <a:pt x="499" y="653"/>
                    </a:cubicBezTo>
                    <a:cubicBezTo>
                      <a:pt x="499" y="608"/>
                      <a:pt x="499" y="524"/>
                      <a:pt x="499" y="451"/>
                    </a:cubicBezTo>
                    <a:close/>
                    <a:moveTo>
                      <a:pt x="424" y="61"/>
                    </a:moveTo>
                    <a:cubicBezTo>
                      <a:pt x="428" y="47"/>
                      <a:pt x="441" y="33"/>
                      <a:pt x="456" y="33"/>
                    </a:cubicBezTo>
                    <a:cubicBezTo>
                      <a:pt x="471" y="33"/>
                      <a:pt x="484" y="47"/>
                      <a:pt x="488" y="61"/>
                    </a:cubicBezTo>
                    <a:cubicBezTo>
                      <a:pt x="481" y="51"/>
                      <a:pt x="470" y="49"/>
                      <a:pt x="456" y="49"/>
                    </a:cubicBezTo>
                    <a:cubicBezTo>
                      <a:pt x="442" y="49"/>
                      <a:pt x="431" y="51"/>
                      <a:pt x="424"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914243"/>
                <a:endParaRPr>
                  <a:solidFill>
                    <a:srgbClr val="000000"/>
                  </a:solidFill>
                  <a:cs typeface="+mn-ea"/>
                  <a:sym typeface="+mn-lt"/>
                </a:endParaRPr>
              </a:p>
            </p:txBody>
          </p:sp>
        </p:grpSp>
        <p:cxnSp>
          <p:nvCxnSpPr>
            <p:cNvPr id="14" name="Straight Connector 51"/>
            <p:cNvCxnSpPr/>
            <p:nvPr/>
          </p:nvCxnSpPr>
          <p:spPr>
            <a:xfrm>
              <a:off x="3951880" y="1366123"/>
              <a:ext cx="1242138"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52"/>
            <p:cNvCxnSpPr/>
            <p:nvPr/>
          </p:nvCxnSpPr>
          <p:spPr>
            <a:xfrm>
              <a:off x="5951051" y="1366123"/>
              <a:ext cx="1242138"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53"/>
            <p:cNvCxnSpPr/>
            <p:nvPr/>
          </p:nvCxnSpPr>
          <p:spPr>
            <a:xfrm>
              <a:off x="7839363" y="1366123"/>
              <a:ext cx="1304637"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793725" y="1766118"/>
            <a:ext cx="1675002" cy="2557877"/>
            <a:chOff x="793725" y="1766112"/>
            <a:chExt cx="1675002" cy="2557877"/>
          </a:xfrm>
        </p:grpSpPr>
        <p:sp>
          <p:nvSpPr>
            <p:cNvPr id="6" name="Freeform: Shape 8"/>
            <p:cNvSpPr>
              <a:spLocks/>
            </p:cNvSpPr>
            <p:nvPr/>
          </p:nvSpPr>
          <p:spPr bwMode="auto">
            <a:xfrm>
              <a:off x="793725" y="1766112"/>
              <a:ext cx="1675002" cy="2557877"/>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chemeClr val="accent1"/>
            </a:solidFill>
            <a:ln>
              <a:noFill/>
            </a:ln>
            <a:effectLst/>
          </p:spPr>
          <p:txBody>
            <a:bodyPr vert="horz" wrap="square" lIns="192000" tIns="2544000" rIns="192000" bIns="81280" anchor="t" anchorCtr="1" compatLnSpc="1">
              <a:prstTxWarp prst="textNoShape">
                <a:avLst/>
              </a:prstTxWarp>
              <a:normAutofit fontScale="25000" lnSpcReduction="20000"/>
            </a:bodyPr>
            <a:lstStyle/>
            <a:p>
              <a:pPr algn="ctr" defTabSz="914243">
                <a:lnSpc>
                  <a:spcPct val="120000"/>
                </a:lnSpc>
              </a:pPr>
              <a:endParaRPr lang="zh-CN" altLang="en-US" sz="1100" dirty="0">
                <a:solidFill>
                  <a:srgbClr val="000000"/>
                </a:solidFill>
                <a:cs typeface="+mn-ea"/>
                <a:sym typeface="+mn-lt"/>
              </a:endParaRPr>
            </a:p>
          </p:txBody>
        </p:sp>
        <p:sp>
          <p:nvSpPr>
            <p:cNvPr id="17" name="Rectangle 55"/>
            <p:cNvSpPr/>
            <p:nvPr/>
          </p:nvSpPr>
          <p:spPr>
            <a:xfrm>
              <a:off x="1100311" y="2296344"/>
              <a:ext cx="1061829" cy="346249"/>
            </a:xfrm>
            <a:prstGeom prst="rect">
              <a:avLst/>
            </a:prstGeom>
          </p:spPr>
          <p:txBody>
            <a:bodyPr wrap="none">
              <a:normAutofit/>
            </a:bodyPr>
            <a:lstStyle/>
            <a:p>
              <a:pPr algn="ctr" defTabSz="914243" fontAlgn="base">
                <a:spcBef>
                  <a:spcPct val="0"/>
                </a:spcBef>
                <a:spcAft>
                  <a:spcPct val="0"/>
                </a:spcAft>
              </a:pPr>
              <a:r>
                <a:rPr lang="zh-CN" altLang="en-US" sz="1600" b="1" dirty="0">
                  <a:solidFill>
                    <a:srgbClr val="FFFFFF"/>
                  </a:solidFill>
                  <a:cs typeface="+mn-ea"/>
                  <a:sym typeface="+mn-lt"/>
                </a:rPr>
                <a:t>交互设计</a:t>
              </a:r>
            </a:p>
          </p:txBody>
        </p:sp>
      </p:grpSp>
      <p:grpSp>
        <p:nvGrpSpPr>
          <p:cNvPr id="40" name="组合 39"/>
          <p:cNvGrpSpPr/>
          <p:nvPr/>
        </p:nvGrpSpPr>
        <p:grpSpPr>
          <a:xfrm>
            <a:off x="2719077" y="1766118"/>
            <a:ext cx="1675000" cy="2557877"/>
            <a:chOff x="2719075" y="1766112"/>
            <a:chExt cx="1675000" cy="2557877"/>
          </a:xfrm>
        </p:grpSpPr>
        <p:sp>
          <p:nvSpPr>
            <p:cNvPr id="7" name="Freeform: Shape 12"/>
            <p:cNvSpPr>
              <a:spLocks/>
            </p:cNvSpPr>
            <p:nvPr/>
          </p:nvSpPr>
          <p:spPr bwMode="auto">
            <a:xfrm>
              <a:off x="2719075" y="1766112"/>
              <a:ext cx="1675000" cy="2557877"/>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chemeClr val="accent2"/>
            </a:solidFill>
            <a:ln>
              <a:noFill/>
            </a:ln>
            <a:effectLst/>
          </p:spPr>
          <p:txBody>
            <a:bodyPr vert="horz" wrap="square" lIns="192000" tIns="2544000" rIns="192000" bIns="81280" anchor="t" anchorCtr="1" compatLnSpc="1">
              <a:prstTxWarp prst="textNoShape">
                <a:avLst/>
              </a:prstTxWarp>
              <a:normAutofit fontScale="25000" lnSpcReduction="20000"/>
            </a:bodyPr>
            <a:lstStyle/>
            <a:p>
              <a:pPr algn="ctr" defTabSz="914243">
                <a:lnSpc>
                  <a:spcPct val="120000"/>
                </a:lnSpc>
              </a:pPr>
              <a:endParaRPr lang="zh-CN" altLang="en-US" sz="1100" dirty="0">
                <a:solidFill>
                  <a:srgbClr val="000000"/>
                </a:solidFill>
                <a:cs typeface="+mn-ea"/>
                <a:sym typeface="+mn-lt"/>
              </a:endParaRPr>
            </a:p>
          </p:txBody>
        </p:sp>
        <p:sp>
          <p:nvSpPr>
            <p:cNvPr id="18" name="Rectangle 58"/>
            <p:cNvSpPr/>
            <p:nvPr/>
          </p:nvSpPr>
          <p:spPr>
            <a:xfrm>
              <a:off x="3020626" y="2296344"/>
              <a:ext cx="1061829" cy="346249"/>
            </a:xfrm>
            <a:prstGeom prst="rect">
              <a:avLst/>
            </a:prstGeom>
          </p:spPr>
          <p:txBody>
            <a:bodyPr wrap="none">
              <a:normAutofit/>
            </a:bodyPr>
            <a:lstStyle/>
            <a:p>
              <a:pPr algn="ctr" defTabSz="914243" fontAlgn="base">
                <a:spcBef>
                  <a:spcPct val="0"/>
                </a:spcBef>
                <a:spcAft>
                  <a:spcPct val="0"/>
                </a:spcAft>
              </a:pPr>
              <a:r>
                <a:rPr lang="zh-CN" altLang="en-US" sz="1600" b="1" dirty="0">
                  <a:solidFill>
                    <a:srgbClr val="FFFFFF"/>
                  </a:solidFill>
                  <a:cs typeface="+mn-ea"/>
                  <a:sym typeface="+mn-lt"/>
                </a:rPr>
                <a:t>展示设计</a:t>
              </a:r>
            </a:p>
          </p:txBody>
        </p:sp>
      </p:grpSp>
      <p:grpSp>
        <p:nvGrpSpPr>
          <p:cNvPr id="41" name="组合 40"/>
          <p:cNvGrpSpPr/>
          <p:nvPr/>
        </p:nvGrpSpPr>
        <p:grpSpPr>
          <a:xfrm>
            <a:off x="4695417" y="1766118"/>
            <a:ext cx="1675001" cy="2557877"/>
            <a:chOff x="4695410" y="1766112"/>
            <a:chExt cx="1675001" cy="2557877"/>
          </a:xfrm>
        </p:grpSpPr>
        <p:sp>
          <p:nvSpPr>
            <p:cNvPr id="8" name="Freeform: Shape 16"/>
            <p:cNvSpPr>
              <a:spLocks/>
            </p:cNvSpPr>
            <p:nvPr/>
          </p:nvSpPr>
          <p:spPr bwMode="auto">
            <a:xfrm>
              <a:off x="4695410" y="1766112"/>
              <a:ext cx="1675001" cy="2557877"/>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chemeClr val="accent3"/>
            </a:solidFill>
            <a:ln>
              <a:noFill/>
            </a:ln>
            <a:effectLst/>
          </p:spPr>
          <p:txBody>
            <a:bodyPr vert="horz" wrap="square" lIns="192000" tIns="2544000" rIns="192000" bIns="81280" anchor="t" anchorCtr="1" compatLnSpc="1">
              <a:prstTxWarp prst="textNoShape">
                <a:avLst/>
              </a:prstTxWarp>
              <a:normAutofit fontScale="25000" lnSpcReduction="20000"/>
            </a:bodyPr>
            <a:lstStyle/>
            <a:p>
              <a:pPr algn="ctr" defTabSz="914243">
                <a:lnSpc>
                  <a:spcPct val="120000"/>
                </a:lnSpc>
              </a:pPr>
              <a:endParaRPr lang="zh-CN" altLang="en-US" sz="1100" dirty="0">
                <a:solidFill>
                  <a:srgbClr val="000000"/>
                </a:solidFill>
                <a:cs typeface="+mn-ea"/>
                <a:sym typeface="+mn-lt"/>
              </a:endParaRPr>
            </a:p>
          </p:txBody>
        </p:sp>
        <p:sp>
          <p:nvSpPr>
            <p:cNvPr id="19" name="Rectangle 59"/>
            <p:cNvSpPr/>
            <p:nvPr/>
          </p:nvSpPr>
          <p:spPr>
            <a:xfrm>
              <a:off x="4996073" y="2296344"/>
              <a:ext cx="1061829" cy="346249"/>
            </a:xfrm>
            <a:prstGeom prst="rect">
              <a:avLst/>
            </a:prstGeom>
          </p:spPr>
          <p:txBody>
            <a:bodyPr wrap="none">
              <a:normAutofit/>
            </a:bodyPr>
            <a:lstStyle/>
            <a:p>
              <a:pPr algn="ctr" defTabSz="914243" fontAlgn="base">
                <a:spcBef>
                  <a:spcPct val="0"/>
                </a:spcBef>
                <a:spcAft>
                  <a:spcPct val="0"/>
                </a:spcAft>
              </a:pPr>
              <a:r>
                <a:rPr lang="zh-CN" altLang="en-US" sz="1600" b="1" dirty="0">
                  <a:solidFill>
                    <a:srgbClr val="FFFFFF"/>
                  </a:solidFill>
                  <a:cs typeface="+mn-ea"/>
                  <a:sym typeface="+mn-lt"/>
                </a:rPr>
                <a:t>内容设计</a:t>
              </a:r>
            </a:p>
          </p:txBody>
        </p:sp>
      </p:grpSp>
      <p:grpSp>
        <p:nvGrpSpPr>
          <p:cNvPr id="42" name="组合 41"/>
          <p:cNvGrpSpPr/>
          <p:nvPr/>
        </p:nvGrpSpPr>
        <p:grpSpPr>
          <a:xfrm>
            <a:off x="6691996" y="1766118"/>
            <a:ext cx="1675001" cy="2557877"/>
            <a:chOff x="6691989" y="1766111"/>
            <a:chExt cx="1675001" cy="2557877"/>
          </a:xfrm>
        </p:grpSpPr>
        <p:sp>
          <p:nvSpPr>
            <p:cNvPr id="9" name="Freeform: Shape 20"/>
            <p:cNvSpPr>
              <a:spLocks/>
            </p:cNvSpPr>
            <p:nvPr/>
          </p:nvSpPr>
          <p:spPr bwMode="auto">
            <a:xfrm>
              <a:off x="6691989" y="1766111"/>
              <a:ext cx="1675001" cy="2557877"/>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chemeClr val="accent4"/>
            </a:solidFill>
            <a:ln>
              <a:noFill/>
            </a:ln>
            <a:effectLst/>
          </p:spPr>
          <p:txBody>
            <a:bodyPr vert="horz" wrap="square" lIns="192000" tIns="2544000" rIns="192000" bIns="81280" anchor="t" anchorCtr="1" compatLnSpc="1">
              <a:prstTxWarp prst="textNoShape">
                <a:avLst/>
              </a:prstTxWarp>
              <a:normAutofit fontScale="25000" lnSpcReduction="20000"/>
            </a:bodyPr>
            <a:lstStyle/>
            <a:p>
              <a:pPr algn="ctr" defTabSz="914243">
                <a:lnSpc>
                  <a:spcPct val="120000"/>
                </a:lnSpc>
              </a:pPr>
              <a:endParaRPr lang="en-US" altLang="zh-CN" sz="900" dirty="0">
                <a:solidFill>
                  <a:srgbClr val="000000"/>
                </a:solidFill>
                <a:cs typeface="+mn-ea"/>
                <a:sym typeface="+mn-lt"/>
              </a:endParaRPr>
            </a:p>
          </p:txBody>
        </p:sp>
        <p:sp>
          <p:nvSpPr>
            <p:cNvPr id="20" name="Rectangle 60"/>
            <p:cNvSpPr/>
            <p:nvPr/>
          </p:nvSpPr>
          <p:spPr>
            <a:xfrm>
              <a:off x="6998576" y="2296344"/>
              <a:ext cx="1061829" cy="346249"/>
            </a:xfrm>
            <a:prstGeom prst="rect">
              <a:avLst/>
            </a:prstGeom>
          </p:spPr>
          <p:txBody>
            <a:bodyPr wrap="none">
              <a:normAutofit/>
            </a:bodyPr>
            <a:lstStyle/>
            <a:p>
              <a:pPr algn="ctr" defTabSz="914243" fontAlgn="base">
                <a:spcBef>
                  <a:spcPct val="0"/>
                </a:spcBef>
                <a:spcAft>
                  <a:spcPct val="0"/>
                </a:spcAft>
              </a:pPr>
              <a:r>
                <a:rPr lang="zh-CN" altLang="en-US" sz="1600" b="1" dirty="0">
                  <a:solidFill>
                    <a:srgbClr val="FFFFFF"/>
                  </a:solidFill>
                  <a:cs typeface="+mn-ea"/>
                  <a:sym typeface="+mn-lt"/>
                </a:rPr>
                <a:t>功能设计</a:t>
              </a:r>
            </a:p>
          </p:txBody>
        </p:sp>
      </p:grpSp>
      <p:sp>
        <p:nvSpPr>
          <p:cNvPr id="38" name="Title 1"/>
          <p:cNvSpPr txBox="1">
            <a:spLocks/>
          </p:cNvSpPr>
          <p:nvPr/>
        </p:nvSpPr>
        <p:spPr>
          <a:xfrm>
            <a:off x="611562" y="175646"/>
            <a:ext cx="2129944" cy="379477"/>
          </a:xfrm>
          <a:prstGeom prst="rect">
            <a:avLst/>
          </a:prstGeom>
        </p:spPr>
        <p:txBody>
          <a:bodyPr lIns="0" tIns="34289" rIns="0" bIns="3428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914243"/>
            <a:r>
              <a:rPr lang="en-US" altLang="zh-CN" sz="2000" dirty="0" smtClean="0">
                <a:solidFill>
                  <a:srgbClr val="000000">
                    <a:lumMod val="65000"/>
                    <a:lumOff val="35000"/>
                  </a:srgbClr>
                </a:solidFill>
                <a:latin typeface="微软雅黑"/>
                <a:ea typeface="微软雅黑"/>
                <a:cs typeface="+mn-ea"/>
                <a:sym typeface="+mn-lt"/>
              </a:rPr>
              <a:t>1</a:t>
            </a:r>
            <a:r>
              <a:rPr lang="zh-CN" altLang="en-US" sz="2000" dirty="0" smtClean="0">
                <a:solidFill>
                  <a:srgbClr val="000000">
                    <a:lumMod val="65000"/>
                    <a:lumOff val="35000"/>
                  </a:srgbClr>
                </a:solidFill>
                <a:latin typeface="微软雅黑"/>
                <a:ea typeface="微软雅黑"/>
                <a:cs typeface="+mn-ea"/>
                <a:sym typeface="+mn-lt"/>
              </a:rPr>
              <a:t>、</a:t>
            </a:r>
            <a:r>
              <a:rPr lang="en-US" altLang="zh-CN" sz="2000" dirty="0" smtClean="0">
                <a:solidFill>
                  <a:srgbClr val="000000">
                    <a:lumMod val="65000"/>
                    <a:lumOff val="35000"/>
                  </a:srgbClr>
                </a:solidFill>
                <a:latin typeface="微软雅黑"/>
                <a:ea typeface="微软雅黑"/>
                <a:cs typeface="+mn-ea"/>
                <a:sym typeface="+mn-lt"/>
              </a:rPr>
              <a:t>Web</a:t>
            </a:r>
            <a:r>
              <a:rPr lang="zh-CN" altLang="en-US" sz="2000" dirty="0">
                <a:solidFill>
                  <a:srgbClr val="000000">
                    <a:lumMod val="65000"/>
                    <a:lumOff val="35000"/>
                  </a:srgbClr>
                </a:solidFill>
                <a:latin typeface="微软雅黑"/>
                <a:ea typeface="微软雅黑"/>
                <a:cs typeface="+mn-ea"/>
                <a:sym typeface="+mn-lt"/>
              </a:rPr>
              <a:t>应用设计</a:t>
            </a:r>
            <a:endParaRPr lang="en-GB" altLang="zh-CN" sz="2000" dirty="0">
              <a:solidFill>
                <a:srgbClr val="000000">
                  <a:lumMod val="65000"/>
                  <a:lumOff val="35000"/>
                </a:srgbClr>
              </a:solidFill>
              <a:latin typeface="微软雅黑"/>
              <a:ea typeface="微软雅黑"/>
              <a:cs typeface="+mn-ea"/>
              <a:sym typeface="+mn-lt"/>
            </a:endParaRPr>
          </a:p>
        </p:txBody>
      </p:sp>
      <p:sp>
        <p:nvSpPr>
          <p:cNvPr id="3" name="TextBox 2"/>
          <p:cNvSpPr txBox="1"/>
          <p:nvPr/>
        </p:nvSpPr>
        <p:spPr>
          <a:xfrm>
            <a:off x="899592" y="3291835"/>
            <a:ext cx="1440160" cy="720197"/>
          </a:xfrm>
          <a:prstGeom prst="rect">
            <a:avLst/>
          </a:prstGeom>
          <a:noFill/>
        </p:spPr>
        <p:txBody>
          <a:bodyPr wrap="square" lIns="91430" tIns="45715" rIns="91430" bIns="45715" rtlCol="0">
            <a:spAutoFit/>
          </a:bodyPr>
          <a:lstStyle/>
          <a:p>
            <a:pPr defTabSz="914243">
              <a:lnSpc>
                <a:spcPct val="120000"/>
              </a:lnSpc>
            </a:pPr>
            <a:r>
              <a:rPr lang="zh-CN" altLang="en-US" sz="1200" b="1" dirty="0">
                <a:solidFill>
                  <a:srgbClr val="000000"/>
                </a:solidFill>
              </a:rPr>
              <a:t>商品：过滤数据组</a:t>
            </a:r>
            <a:endParaRPr lang="en-US" altLang="zh-CN" sz="1200" b="1" dirty="0">
              <a:solidFill>
                <a:srgbClr val="000000"/>
              </a:solidFill>
            </a:endParaRPr>
          </a:p>
          <a:p>
            <a:pPr defTabSz="914243">
              <a:lnSpc>
                <a:spcPct val="120000"/>
              </a:lnSpc>
            </a:pPr>
            <a:r>
              <a:rPr lang="zh-CN" altLang="en-US" sz="1200" b="1" dirty="0">
                <a:solidFill>
                  <a:srgbClr val="000000"/>
                </a:solidFill>
              </a:rPr>
              <a:t>支付：向导</a:t>
            </a:r>
            <a:endParaRPr lang="en-US" altLang="zh-CN" sz="1200" b="1" dirty="0">
              <a:solidFill>
                <a:srgbClr val="000000"/>
              </a:solidFill>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033510" y="3363843"/>
            <a:ext cx="1036066" cy="461665"/>
          </a:xfrm>
          <a:prstGeom prst="rect">
            <a:avLst/>
          </a:prstGeom>
          <a:noFill/>
        </p:spPr>
        <p:txBody>
          <a:bodyPr wrap="square" lIns="91430" tIns="45715" rIns="91430" bIns="45715" rtlCol="0">
            <a:spAutoFit/>
          </a:bodyPr>
          <a:lstStyle/>
          <a:p>
            <a:r>
              <a:rPr lang="zh-CN" altLang="en-US" sz="1200" b="1" dirty="0">
                <a:solidFill>
                  <a:srgbClr val="000000"/>
                </a:solidFill>
                <a:cs typeface="+mn-ea"/>
                <a:sym typeface="+mn-lt"/>
              </a:rPr>
              <a:t>框架型布局</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4860036" y="3363843"/>
            <a:ext cx="1510381" cy="646331"/>
          </a:xfrm>
          <a:prstGeom prst="rect">
            <a:avLst/>
          </a:prstGeom>
          <a:noFill/>
        </p:spPr>
        <p:txBody>
          <a:bodyPr wrap="square" lIns="91430" tIns="45715" rIns="91430" bIns="45715" rtlCol="0">
            <a:spAutoFit/>
          </a:bodyPr>
          <a:lstStyle/>
          <a:p>
            <a:r>
              <a:rPr lang="zh-CN" altLang="en-US" sz="1200" b="1" dirty="0">
                <a:solidFill>
                  <a:srgbClr val="000000"/>
                </a:solidFill>
                <a:cs typeface="+mn-ea"/>
                <a:sym typeface="+mn-lt"/>
              </a:rPr>
              <a:t>从上到下的架构方法</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6706097" y="3147315"/>
            <a:ext cx="1490736" cy="1200329"/>
          </a:xfrm>
          <a:prstGeom prst="rect">
            <a:avLst/>
          </a:prstGeom>
          <a:noFill/>
        </p:spPr>
        <p:txBody>
          <a:bodyPr wrap="square" lIns="91430" tIns="45715" rIns="91430" bIns="45715" rtlCol="0">
            <a:spAutoFit/>
          </a:bodyPr>
          <a:lstStyle/>
          <a:p>
            <a:r>
              <a:rPr lang="zh-CN" altLang="en-US" sz="1200" b="1" dirty="0">
                <a:solidFill>
                  <a:srgbClr val="000000"/>
                </a:solidFill>
                <a:cs typeface="+mn-ea"/>
                <a:sym typeface="+mn-lt"/>
              </a:rPr>
              <a:t>以需求为导向，切合实际，操作便捷，达到“实用、简单、好用、耐用”的要求</a:t>
            </a:r>
            <a:endParaRPr lang="en-US" altLang="zh-CN" sz="1200" b="1" dirty="0">
              <a:solidFill>
                <a:srgbClr val="000000"/>
              </a:solidFill>
              <a:cs typeface="+mn-ea"/>
              <a:sym typeface="+mn-lt"/>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3042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446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5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anim calcmode="lin" valueType="num">
                                      <p:cBhvr>
                                        <p:cTn id="11" dur="500" fill="hold"/>
                                        <p:tgtEl>
                                          <p:spTgt spid="42"/>
                                        </p:tgtEl>
                                        <p:attrNameLst>
                                          <p:attrName>ppt_x</p:attrName>
                                        </p:attrNameLst>
                                      </p:cBhvr>
                                      <p:tavLst>
                                        <p:tav tm="0">
                                          <p:val>
                                            <p:strVal val="#ppt_x"/>
                                          </p:val>
                                        </p:tav>
                                        <p:tav tm="100000">
                                          <p:val>
                                            <p:strVal val="#ppt_x"/>
                                          </p:val>
                                        </p:tav>
                                      </p:tavLst>
                                    </p:anim>
                                    <p:anim calcmode="lin" valueType="num">
                                      <p:cBhvr>
                                        <p:cTn id="12" dur="500" fill="hold"/>
                                        <p:tgtEl>
                                          <p:spTgt spid="4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anim calcmode="lin" valueType="num">
                                      <p:cBhvr>
                                        <p:cTn id="16" dur="500" fill="hold"/>
                                        <p:tgtEl>
                                          <p:spTgt spid="41"/>
                                        </p:tgtEl>
                                        <p:attrNameLst>
                                          <p:attrName>ppt_x</p:attrName>
                                        </p:attrNameLst>
                                      </p:cBhvr>
                                      <p:tavLst>
                                        <p:tav tm="0">
                                          <p:val>
                                            <p:strVal val="#ppt_x"/>
                                          </p:val>
                                        </p:tav>
                                        <p:tav tm="100000">
                                          <p:val>
                                            <p:strVal val="#ppt_x"/>
                                          </p:val>
                                        </p:tav>
                                      </p:tavLst>
                                    </p:anim>
                                    <p:anim calcmode="lin" valueType="num">
                                      <p:cBhvr>
                                        <p:cTn id="17" dur="500" fill="hold"/>
                                        <p:tgtEl>
                                          <p:spTgt spid="4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anim calcmode="lin" valueType="num">
                                      <p:cBhvr>
                                        <p:cTn id="21" dur="500" fill="hold"/>
                                        <p:tgtEl>
                                          <p:spTgt spid="40"/>
                                        </p:tgtEl>
                                        <p:attrNameLst>
                                          <p:attrName>ppt_x</p:attrName>
                                        </p:attrNameLst>
                                      </p:cBhvr>
                                      <p:tavLst>
                                        <p:tav tm="0">
                                          <p:val>
                                            <p:strVal val="#ppt_x"/>
                                          </p:val>
                                        </p:tav>
                                        <p:tav tm="100000">
                                          <p:val>
                                            <p:strVal val="#ppt_x"/>
                                          </p:val>
                                        </p:tav>
                                      </p:tavLst>
                                    </p:anim>
                                    <p:anim calcmode="lin" valueType="num">
                                      <p:cBhvr>
                                        <p:cTn id="22" dur="500" fill="hold"/>
                                        <p:tgtEl>
                                          <p:spTgt spid="4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anim calcmode="lin" valueType="num">
                                      <p:cBhvr>
                                        <p:cTn id="26" dur="500" fill="hold"/>
                                        <p:tgtEl>
                                          <p:spTgt spid="39"/>
                                        </p:tgtEl>
                                        <p:attrNameLst>
                                          <p:attrName>ppt_x</p:attrName>
                                        </p:attrNameLst>
                                      </p:cBhvr>
                                      <p:tavLst>
                                        <p:tav tm="0">
                                          <p:val>
                                            <p:strVal val="#ppt_x"/>
                                          </p:val>
                                        </p:tav>
                                        <p:tav tm="100000">
                                          <p:val>
                                            <p:strVal val="#ppt_x"/>
                                          </p:val>
                                        </p:tav>
                                      </p:tavLst>
                                    </p:anim>
                                    <p:anim calcmode="lin" valueType="num">
                                      <p:cBhvr>
                                        <p:cTn id="27"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bwMode="auto">
          <a:xfrm rot="16200000">
            <a:off x="4242708" y="4099224"/>
            <a:ext cx="250825" cy="166210"/>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lIns="68571" tIns="34289" rIns="68571" bIns="34289" anchor="ctr"/>
          <a:lstStyle/>
          <a:p>
            <a:pPr algn="ctr" defTabSz="685698"/>
            <a:endParaRPr>
              <a:solidFill>
                <a:srgbClr val="000000"/>
              </a:solidFill>
              <a:cs typeface="+mn-ea"/>
              <a:sym typeface="+mn-lt"/>
            </a:endParaRPr>
          </a:p>
        </p:txBody>
      </p:sp>
      <p:sp>
        <p:nvSpPr>
          <p:cNvPr id="5" name="Freeform: Shape 13"/>
          <p:cNvSpPr/>
          <p:nvPr/>
        </p:nvSpPr>
        <p:spPr bwMode="auto">
          <a:xfrm rot="5400000" flipH="1">
            <a:off x="4650481" y="4099224"/>
            <a:ext cx="250825" cy="166210"/>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lIns="68571" tIns="34289" rIns="68571" bIns="34289" anchor="ctr"/>
          <a:lstStyle/>
          <a:p>
            <a:pPr algn="ctr" defTabSz="685698"/>
            <a:endParaRPr>
              <a:solidFill>
                <a:srgbClr val="000000"/>
              </a:solidFill>
              <a:cs typeface="+mn-ea"/>
              <a:sym typeface="+mn-lt"/>
            </a:endParaRPr>
          </a:p>
        </p:txBody>
      </p:sp>
      <p:grpSp>
        <p:nvGrpSpPr>
          <p:cNvPr id="6" name="Group 1"/>
          <p:cNvGrpSpPr/>
          <p:nvPr/>
        </p:nvGrpSpPr>
        <p:grpSpPr>
          <a:xfrm>
            <a:off x="663532" y="1383624"/>
            <a:ext cx="7817168" cy="2869361"/>
            <a:chOff x="837153" y="1779232"/>
            <a:chExt cx="10422890" cy="3825814"/>
          </a:xfrm>
        </p:grpSpPr>
        <p:grpSp>
          <p:nvGrpSpPr>
            <p:cNvPr id="7" name="Group 4"/>
            <p:cNvGrpSpPr/>
            <p:nvPr/>
          </p:nvGrpSpPr>
          <p:grpSpPr>
            <a:xfrm rot="16200000">
              <a:off x="4313015" y="1592764"/>
              <a:ext cx="1547259" cy="1949967"/>
              <a:chOff x="3171825" y="2459015"/>
              <a:chExt cx="1219200" cy="1536522"/>
            </a:xfrm>
          </p:grpSpPr>
          <p:sp>
            <p:nvSpPr>
              <p:cNvPr id="41" name="Freeform: Shape 5"/>
              <p:cNvSpPr/>
              <p:nvPr/>
            </p:nvSpPr>
            <p:spPr bwMode="auto">
              <a:xfrm>
                <a:off x="3171825"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1">
                  <a:alpha val="90000"/>
                </a:schemeClr>
              </a:solidFill>
              <a:ln>
                <a:noFill/>
              </a:ln>
            </p:spPr>
            <p:txBody>
              <a:bodyPr anchor="ctr"/>
              <a:lstStyle/>
              <a:p>
                <a:pPr algn="ctr" defTabSz="685698"/>
                <a:endParaRPr>
                  <a:solidFill>
                    <a:srgbClr val="000000"/>
                  </a:solidFill>
                  <a:cs typeface="+mn-ea"/>
                  <a:sym typeface="+mn-lt"/>
                </a:endParaRPr>
              </a:p>
            </p:txBody>
          </p:sp>
          <p:sp>
            <p:nvSpPr>
              <p:cNvPr id="42" name="Freeform: Shape 6"/>
              <p:cNvSpPr/>
              <p:nvPr/>
            </p:nvSpPr>
            <p:spPr bwMode="auto">
              <a:xfrm>
                <a:off x="3705225" y="3738983"/>
                <a:ext cx="193039" cy="153943"/>
              </a:xfrm>
              <a:custGeom>
                <a:avLst/>
                <a:gdLst/>
                <a:ahLst/>
                <a:cxnLst>
                  <a:cxn ang="0">
                    <a:pos x="73" y="52"/>
                  </a:cxn>
                  <a:cxn ang="0">
                    <a:pos x="67" y="58"/>
                  </a:cxn>
                  <a:cxn ang="0">
                    <a:pos x="7" y="58"/>
                  </a:cxn>
                  <a:cxn ang="0">
                    <a:pos x="0" y="52"/>
                  </a:cxn>
                  <a:cxn ang="0">
                    <a:pos x="0" y="6"/>
                  </a:cxn>
                  <a:cxn ang="0">
                    <a:pos x="7" y="0"/>
                  </a:cxn>
                  <a:cxn ang="0">
                    <a:pos x="67" y="0"/>
                  </a:cxn>
                  <a:cxn ang="0">
                    <a:pos x="73" y="6"/>
                  </a:cxn>
                  <a:cxn ang="0">
                    <a:pos x="73" y="52"/>
                  </a:cxn>
                  <a:cxn ang="0">
                    <a:pos x="7" y="4"/>
                  </a:cxn>
                  <a:cxn ang="0">
                    <a:pos x="5" y="6"/>
                  </a:cxn>
                  <a:cxn ang="0">
                    <a:pos x="5" y="52"/>
                  </a:cxn>
                  <a:cxn ang="0">
                    <a:pos x="7" y="53"/>
                  </a:cxn>
                  <a:cxn ang="0">
                    <a:pos x="67" y="53"/>
                  </a:cxn>
                  <a:cxn ang="0">
                    <a:pos x="68" y="52"/>
                  </a:cxn>
                  <a:cxn ang="0">
                    <a:pos x="68" y="6"/>
                  </a:cxn>
                  <a:cxn ang="0">
                    <a:pos x="67" y="4"/>
                  </a:cxn>
                  <a:cxn ang="0">
                    <a:pos x="7" y="4"/>
                  </a:cxn>
                  <a:cxn ang="0">
                    <a:pos x="17" y="24"/>
                  </a:cxn>
                  <a:cxn ang="0">
                    <a:pos x="10" y="17"/>
                  </a:cxn>
                  <a:cxn ang="0">
                    <a:pos x="17" y="9"/>
                  </a:cxn>
                  <a:cxn ang="0">
                    <a:pos x="25" y="17"/>
                  </a:cxn>
                  <a:cxn ang="0">
                    <a:pos x="17" y="24"/>
                  </a:cxn>
                  <a:cxn ang="0">
                    <a:pos x="64" y="48"/>
                  </a:cxn>
                  <a:cxn ang="0">
                    <a:pos x="10" y="48"/>
                  </a:cxn>
                  <a:cxn ang="0">
                    <a:pos x="10" y="41"/>
                  </a:cxn>
                  <a:cxn ang="0">
                    <a:pos x="22" y="29"/>
                  </a:cxn>
                  <a:cxn ang="0">
                    <a:pos x="28" y="35"/>
                  </a:cxn>
                  <a:cxn ang="0">
                    <a:pos x="48" y="15"/>
                  </a:cxn>
                  <a:cxn ang="0">
                    <a:pos x="64" y="31"/>
                  </a:cxn>
                  <a:cxn ang="0">
                    <a:pos x="64" y="48"/>
                  </a:cxn>
                </a:cxnLst>
                <a:rect l="0" t="0"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bg1"/>
              </a:solidFill>
              <a:ln w="9525">
                <a:noFill/>
                <a:round/>
              </a:ln>
            </p:spPr>
            <p:txBody>
              <a:bodyPr anchor="ctr"/>
              <a:lstStyle/>
              <a:p>
                <a:pPr algn="ctr" defTabSz="685698"/>
                <a:endParaRPr>
                  <a:solidFill>
                    <a:srgbClr val="000000"/>
                  </a:solidFill>
                  <a:cs typeface="+mn-ea"/>
                  <a:sym typeface="+mn-lt"/>
                </a:endParaRPr>
              </a:p>
            </p:txBody>
          </p:sp>
        </p:grpSp>
        <p:grpSp>
          <p:nvGrpSpPr>
            <p:cNvPr id="8" name="Group 7"/>
            <p:cNvGrpSpPr/>
            <p:nvPr/>
          </p:nvGrpSpPr>
          <p:grpSpPr>
            <a:xfrm rot="16200000">
              <a:off x="4094438" y="2602723"/>
              <a:ext cx="1740665" cy="2193712"/>
              <a:chOff x="2203768" y="2266950"/>
              <a:chExt cx="1371600" cy="1728587"/>
            </a:xfrm>
          </p:grpSpPr>
          <p:sp>
            <p:nvSpPr>
              <p:cNvPr id="39" name="Freeform: Shape 8"/>
              <p:cNvSpPr/>
              <p:nvPr/>
            </p:nvSpPr>
            <p:spPr bwMode="auto">
              <a:xfrm>
                <a:off x="2203768" y="2266950"/>
                <a:ext cx="1371600" cy="1728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2">
                  <a:alpha val="90000"/>
                </a:schemeClr>
              </a:solidFill>
              <a:ln>
                <a:noFill/>
              </a:ln>
            </p:spPr>
            <p:txBody>
              <a:bodyPr anchor="ctr"/>
              <a:lstStyle/>
              <a:p>
                <a:pPr algn="ctr" defTabSz="685698"/>
                <a:endParaRPr>
                  <a:solidFill>
                    <a:srgbClr val="000000"/>
                  </a:solidFill>
                  <a:cs typeface="+mn-ea"/>
                  <a:sym typeface="+mn-lt"/>
                </a:endParaRPr>
              </a:p>
            </p:txBody>
          </p:sp>
          <p:sp>
            <p:nvSpPr>
              <p:cNvPr id="40" name="Freeform: Shape 9"/>
              <p:cNvSpPr/>
              <p:nvPr/>
            </p:nvSpPr>
            <p:spPr bwMode="auto">
              <a:xfrm>
                <a:off x="2791143" y="3727452"/>
                <a:ext cx="196850" cy="169441"/>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anchor="ctr"/>
              <a:lstStyle/>
              <a:p>
                <a:pPr algn="ctr" defTabSz="685698"/>
                <a:endParaRPr>
                  <a:solidFill>
                    <a:srgbClr val="000000"/>
                  </a:solidFill>
                  <a:cs typeface="+mn-ea"/>
                  <a:sym typeface="+mn-lt"/>
                </a:endParaRPr>
              </a:p>
            </p:txBody>
          </p:sp>
        </p:grpSp>
        <p:grpSp>
          <p:nvGrpSpPr>
            <p:cNvPr id="9" name="Group 10"/>
            <p:cNvGrpSpPr/>
            <p:nvPr/>
          </p:nvGrpSpPr>
          <p:grpSpPr>
            <a:xfrm rot="16200000">
              <a:off x="4313015" y="3856433"/>
              <a:ext cx="1547259" cy="1949967"/>
              <a:chOff x="1388111" y="2459015"/>
              <a:chExt cx="1219200" cy="1536522"/>
            </a:xfrm>
          </p:grpSpPr>
          <p:sp>
            <p:nvSpPr>
              <p:cNvPr id="37" name="Freeform: Shape 11"/>
              <p:cNvSpPr/>
              <p:nvPr/>
            </p:nvSpPr>
            <p:spPr bwMode="auto">
              <a:xfrm>
                <a:off x="1388111"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3">
                  <a:alpha val="90000"/>
                </a:schemeClr>
              </a:solidFill>
              <a:ln>
                <a:noFill/>
              </a:ln>
            </p:spPr>
            <p:txBody>
              <a:bodyPr anchor="ctr"/>
              <a:lstStyle/>
              <a:p>
                <a:pPr algn="ctr" defTabSz="685698"/>
                <a:endParaRPr>
                  <a:solidFill>
                    <a:srgbClr val="000000"/>
                  </a:solidFill>
                  <a:cs typeface="+mn-ea"/>
                  <a:sym typeface="+mn-lt"/>
                </a:endParaRPr>
              </a:p>
            </p:txBody>
          </p:sp>
          <p:sp>
            <p:nvSpPr>
              <p:cNvPr id="38" name="Freeform: Shape 12"/>
              <p:cNvSpPr/>
              <p:nvPr/>
            </p:nvSpPr>
            <p:spPr bwMode="auto">
              <a:xfrm>
                <a:off x="1881030" y="3714750"/>
                <a:ext cx="233363" cy="180975"/>
              </a:xfrm>
              <a:custGeom>
                <a:avLst/>
                <a:gdLst/>
                <a:ahLst/>
                <a:cxnLst>
                  <a:cxn ang="0">
                    <a:pos x="68" y="51"/>
                  </a:cxn>
                  <a:cxn ang="0">
                    <a:pos x="66" y="53"/>
                  </a:cxn>
                  <a:cxn ang="0">
                    <a:pos x="3" y="53"/>
                  </a:cxn>
                  <a:cxn ang="0">
                    <a:pos x="0" y="51"/>
                  </a:cxn>
                  <a:cxn ang="0">
                    <a:pos x="0" y="46"/>
                  </a:cxn>
                  <a:cxn ang="0">
                    <a:pos x="3" y="43"/>
                  </a:cxn>
                  <a:cxn ang="0">
                    <a:pos x="66" y="43"/>
                  </a:cxn>
                  <a:cxn ang="0">
                    <a:pos x="68" y="46"/>
                  </a:cxn>
                  <a:cxn ang="0">
                    <a:pos x="68" y="51"/>
                  </a:cxn>
                  <a:cxn ang="0">
                    <a:pos x="64" y="21"/>
                  </a:cxn>
                  <a:cxn ang="0">
                    <a:pos x="61" y="24"/>
                  </a:cxn>
                  <a:cxn ang="0">
                    <a:pos x="8" y="24"/>
                  </a:cxn>
                  <a:cxn ang="0">
                    <a:pos x="5" y="21"/>
                  </a:cxn>
                  <a:cxn ang="0">
                    <a:pos x="5" y="17"/>
                  </a:cxn>
                  <a:cxn ang="0">
                    <a:pos x="8" y="14"/>
                  </a:cxn>
                  <a:cxn ang="0">
                    <a:pos x="61" y="14"/>
                  </a:cxn>
                  <a:cxn ang="0">
                    <a:pos x="64" y="17"/>
                  </a:cxn>
                  <a:cxn ang="0">
                    <a:pos x="64" y="21"/>
                  </a:cxn>
                  <a:cxn ang="0">
                    <a:pos x="54" y="36"/>
                  </a:cxn>
                  <a:cxn ang="0">
                    <a:pos x="51" y="38"/>
                  </a:cxn>
                  <a:cxn ang="0">
                    <a:pos x="17" y="38"/>
                  </a:cxn>
                  <a:cxn ang="0">
                    <a:pos x="15" y="36"/>
                  </a:cxn>
                  <a:cxn ang="0">
                    <a:pos x="15" y="31"/>
                  </a:cxn>
                  <a:cxn ang="0">
                    <a:pos x="17" y="29"/>
                  </a:cxn>
                  <a:cxn ang="0">
                    <a:pos x="51" y="29"/>
                  </a:cxn>
                  <a:cxn ang="0">
                    <a:pos x="54" y="31"/>
                  </a:cxn>
                  <a:cxn ang="0">
                    <a:pos x="54" y="36"/>
                  </a:cxn>
                  <a:cxn ang="0">
                    <a:pos x="49" y="7"/>
                  </a:cxn>
                  <a:cxn ang="0">
                    <a:pos x="47" y="9"/>
                  </a:cxn>
                  <a:cxn ang="0">
                    <a:pos x="22" y="9"/>
                  </a:cxn>
                  <a:cxn ang="0">
                    <a:pos x="20" y="7"/>
                  </a:cxn>
                  <a:cxn ang="0">
                    <a:pos x="20" y="2"/>
                  </a:cxn>
                  <a:cxn ang="0">
                    <a:pos x="22" y="0"/>
                  </a:cxn>
                  <a:cxn ang="0">
                    <a:pos x="47" y="0"/>
                  </a:cxn>
                  <a:cxn ang="0">
                    <a:pos x="49" y="2"/>
                  </a:cxn>
                  <a:cxn ang="0">
                    <a:pos x="49" y="7"/>
                  </a:cxn>
                </a:cxnLst>
                <a:rect l="0" t="0" r="r" b="b"/>
                <a:pathLst>
                  <a:path w="68" h="53">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bg1"/>
              </a:solidFill>
              <a:ln w="9525">
                <a:noFill/>
                <a:round/>
              </a:ln>
            </p:spPr>
            <p:txBody>
              <a:bodyPr anchor="ctr"/>
              <a:lstStyle/>
              <a:p>
                <a:pPr algn="ctr" defTabSz="685698"/>
                <a:endParaRPr>
                  <a:solidFill>
                    <a:srgbClr val="000000"/>
                  </a:solidFill>
                  <a:cs typeface="+mn-ea"/>
                  <a:sym typeface="+mn-lt"/>
                </a:endParaRPr>
              </a:p>
            </p:txBody>
          </p:sp>
        </p:grpSp>
        <p:grpSp>
          <p:nvGrpSpPr>
            <p:cNvPr id="10" name="Group 14"/>
            <p:cNvGrpSpPr/>
            <p:nvPr/>
          </p:nvGrpSpPr>
          <p:grpSpPr>
            <a:xfrm rot="5400000" flipH="1">
              <a:off x="6331727" y="1592764"/>
              <a:ext cx="1547259" cy="1949967"/>
              <a:chOff x="3171825" y="2459015"/>
              <a:chExt cx="1219200" cy="1536522"/>
            </a:xfrm>
          </p:grpSpPr>
          <p:sp>
            <p:nvSpPr>
              <p:cNvPr id="35" name="Freeform: Shape 15"/>
              <p:cNvSpPr/>
              <p:nvPr/>
            </p:nvSpPr>
            <p:spPr bwMode="auto">
              <a:xfrm>
                <a:off x="3171825"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4">
                  <a:alpha val="90000"/>
                </a:schemeClr>
              </a:solidFill>
              <a:ln>
                <a:noFill/>
              </a:ln>
            </p:spPr>
            <p:txBody>
              <a:bodyPr anchor="ctr"/>
              <a:lstStyle/>
              <a:p>
                <a:pPr algn="ctr" defTabSz="685698"/>
                <a:endParaRPr>
                  <a:solidFill>
                    <a:srgbClr val="000000"/>
                  </a:solidFill>
                  <a:cs typeface="+mn-ea"/>
                  <a:sym typeface="+mn-lt"/>
                </a:endParaRPr>
              </a:p>
            </p:txBody>
          </p:sp>
          <p:sp>
            <p:nvSpPr>
              <p:cNvPr id="36" name="Freeform: Shape 16"/>
              <p:cNvSpPr/>
              <p:nvPr/>
            </p:nvSpPr>
            <p:spPr bwMode="auto">
              <a:xfrm>
                <a:off x="3705225" y="3738983"/>
                <a:ext cx="193039" cy="153943"/>
              </a:xfrm>
              <a:custGeom>
                <a:avLst/>
                <a:gdLst/>
                <a:ahLst/>
                <a:cxnLst>
                  <a:cxn ang="0">
                    <a:pos x="73" y="52"/>
                  </a:cxn>
                  <a:cxn ang="0">
                    <a:pos x="67" y="58"/>
                  </a:cxn>
                  <a:cxn ang="0">
                    <a:pos x="7" y="58"/>
                  </a:cxn>
                  <a:cxn ang="0">
                    <a:pos x="0" y="52"/>
                  </a:cxn>
                  <a:cxn ang="0">
                    <a:pos x="0" y="6"/>
                  </a:cxn>
                  <a:cxn ang="0">
                    <a:pos x="7" y="0"/>
                  </a:cxn>
                  <a:cxn ang="0">
                    <a:pos x="67" y="0"/>
                  </a:cxn>
                  <a:cxn ang="0">
                    <a:pos x="73" y="6"/>
                  </a:cxn>
                  <a:cxn ang="0">
                    <a:pos x="73" y="52"/>
                  </a:cxn>
                  <a:cxn ang="0">
                    <a:pos x="7" y="4"/>
                  </a:cxn>
                  <a:cxn ang="0">
                    <a:pos x="5" y="6"/>
                  </a:cxn>
                  <a:cxn ang="0">
                    <a:pos x="5" y="52"/>
                  </a:cxn>
                  <a:cxn ang="0">
                    <a:pos x="7" y="53"/>
                  </a:cxn>
                  <a:cxn ang="0">
                    <a:pos x="67" y="53"/>
                  </a:cxn>
                  <a:cxn ang="0">
                    <a:pos x="68" y="52"/>
                  </a:cxn>
                  <a:cxn ang="0">
                    <a:pos x="68" y="6"/>
                  </a:cxn>
                  <a:cxn ang="0">
                    <a:pos x="67" y="4"/>
                  </a:cxn>
                  <a:cxn ang="0">
                    <a:pos x="7" y="4"/>
                  </a:cxn>
                  <a:cxn ang="0">
                    <a:pos x="17" y="24"/>
                  </a:cxn>
                  <a:cxn ang="0">
                    <a:pos x="10" y="17"/>
                  </a:cxn>
                  <a:cxn ang="0">
                    <a:pos x="17" y="9"/>
                  </a:cxn>
                  <a:cxn ang="0">
                    <a:pos x="25" y="17"/>
                  </a:cxn>
                  <a:cxn ang="0">
                    <a:pos x="17" y="24"/>
                  </a:cxn>
                  <a:cxn ang="0">
                    <a:pos x="64" y="48"/>
                  </a:cxn>
                  <a:cxn ang="0">
                    <a:pos x="10" y="48"/>
                  </a:cxn>
                  <a:cxn ang="0">
                    <a:pos x="10" y="41"/>
                  </a:cxn>
                  <a:cxn ang="0">
                    <a:pos x="22" y="29"/>
                  </a:cxn>
                  <a:cxn ang="0">
                    <a:pos x="28" y="35"/>
                  </a:cxn>
                  <a:cxn ang="0">
                    <a:pos x="48" y="15"/>
                  </a:cxn>
                  <a:cxn ang="0">
                    <a:pos x="64" y="31"/>
                  </a:cxn>
                  <a:cxn ang="0">
                    <a:pos x="64" y="48"/>
                  </a:cxn>
                </a:cxnLst>
                <a:rect l="0" t="0"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bg1"/>
              </a:solidFill>
              <a:ln w="9525">
                <a:noFill/>
                <a:round/>
              </a:ln>
            </p:spPr>
            <p:txBody>
              <a:bodyPr anchor="ctr"/>
              <a:lstStyle/>
              <a:p>
                <a:pPr algn="ctr" defTabSz="685698"/>
                <a:endParaRPr>
                  <a:solidFill>
                    <a:srgbClr val="000000"/>
                  </a:solidFill>
                  <a:cs typeface="+mn-ea"/>
                  <a:sym typeface="+mn-lt"/>
                </a:endParaRPr>
              </a:p>
            </p:txBody>
          </p:sp>
        </p:grpSp>
        <p:grpSp>
          <p:nvGrpSpPr>
            <p:cNvPr id="11" name="Group 17"/>
            <p:cNvGrpSpPr/>
            <p:nvPr/>
          </p:nvGrpSpPr>
          <p:grpSpPr>
            <a:xfrm rot="5400000" flipH="1">
              <a:off x="6356897" y="2602723"/>
              <a:ext cx="1740665" cy="2193712"/>
              <a:chOff x="2203768" y="2266950"/>
              <a:chExt cx="1371600" cy="1728587"/>
            </a:xfrm>
          </p:grpSpPr>
          <p:sp>
            <p:nvSpPr>
              <p:cNvPr id="33" name="Freeform: Shape 18"/>
              <p:cNvSpPr/>
              <p:nvPr/>
            </p:nvSpPr>
            <p:spPr bwMode="auto">
              <a:xfrm>
                <a:off x="2203768" y="2266950"/>
                <a:ext cx="1371600" cy="1728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5">
                  <a:alpha val="90000"/>
                </a:schemeClr>
              </a:solidFill>
              <a:ln>
                <a:noFill/>
              </a:ln>
            </p:spPr>
            <p:txBody>
              <a:bodyPr anchor="ctr"/>
              <a:lstStyle/>
              <a:p>
                <a:pPr algn="ctr" defTabSz="685698"/>
                <a:endParaRPr>
                  <a:solidFill>
                    <a:srgbClr val="000000"/>
                  </a:solidFill>
                  <a:cs typeface="+mn-ea"/>
                  <a:sym typeface="+mn-lt"/>
                </a:endParaRPr>
              </a:p>
            </p:txBody>
          </p:sp>
          <p:sp>
            <p:nvSpPr>
              <p:cNvPr id="34" name="Freeform: Shape 19"/>
              <p:cNvSpPr/>
              <p:nvPr/>
            </p:nvSpPr>
            <p:spPr bwMode="auto">
              <a:xfrm>
                <a:off x="2791143" y="3727452"/>
                <a:ext cx="196850" cy="169441"/>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anchor="ctr"/>
              <a:lstStyle/>
              <a:p>
                <a:pPr algn="ctr" defTabSz="685698"/>
                <a:endParaRPr>
                  <a:solidFill>
                    <a:srgbClr val="000000"/>
                  </a:solidFill>
                  <a:cs typeface="+mn-ea"/>
                  <a:sym typeface="+mn-lt"/>
                </a:endParaRPr>
              </a:p>
            </p:txBody>
          </p:sp>
        </p:grpSp>
        <p:grpSp>
          <p:nvGrpSpPr>
            <p:cNvPr id="12" name="Group 20"/>
            <p:cNvGrpSpPr/>
            <p:nvPr/>
          </p:nvGrpSpPr>
          <p:grpSpPr>
            <a:xfrm rot="5400000" flipH="1">
              <a:off x="6331727" y="3856433"/>
              <a:ext cx="1547259" cy="1949967"/>
              <a:chOff x="1388111" y="2459015"/>
              <a:chExt cx="1219200" cy="1536522"/>
            </a:xfrm>
          </p:grpSpPr>
          <p:sp>
            <p:nvSpPr>
              <p:cNvPr id="31" name="Freeform: Shape 21"/>
              <p:cNvSpPr/>
              <p:nvPr/>
            </p:nvSpPr>
            <p:spPr bwMode="auto">
              <a:xfrm>
                <a:off x="1388111"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6">
                  <a:alpha val="90000"/>
                </a:schemeClr>
              </a:solidFill>
              <a:ln>
                <a:noFill/>
              </a:ln>
            </p:spPr>
            <p:txBody>
              <a:bodyPr anchor="ctr"/>
              <a:lstStyle/>
              <a:p>
                <a:pPr algn="ctr" defTabSz="685698"/>
                <a:endParaRPr>
                  <a:solidFill>
                    <a:srgbClr val="000000"/>
                  </a:solidFill>
                  <a:cs typeface="+mn-ea"/>
                  <a:sym typeface="+mn-lt"/>
                </a:endParaRPr>
              </a:p>
            </p:txBody>
          </p:sp>
          <p:sp>
            <p:nvSpPr>
              <p:cNvPr id="32" name="Freeform: Shape 22"/>
              <p:cNvSpPr/>
              <p:nvPr/>
            </p:nvSpPr>
            <p:spPr bwMode="auto">
              <a:xfrm>
                <a:off x="1881030" y="3714750"/>
                <a:ext cx="233363" cy="180975"/>
              </a:xfrm>
              <a:custGeom>
                <a:avLst/>
                <a:gdLst/>
                <a:ahLst/>
                <a:cxnLst>
                  <a:cxn ang="0">
                    <a:pos x="68" y="51"/>
                  </a:cxn>
                  <a:cxn ang="0">
                    <a:pos x="66" y="53"/>
                  </a:cxn>
                  <a:cxn ang="0">
                    <a:pos x="3" y="53"/>
                  </a:cxn>
                  <a:cxn ang="0">
                    <a:pos x="0" y="51"/>
                  </a:cxn>
                  <a:cxn ang="0">
                    <a:pos x="0" y="46"/>
                  </a:cxn>
                  <a:cxn ang="0">
                    <a:pos x="3" y="43"/>
                  </a:cxn>
                  <a:cxn ang="0">
                    <a:pos x="66" y="43"/>
                  </a:cxn>
                  <a:cxn ang="0">
                    <a:pos x="68" y="46"/>
                  </a:cxn>
                  <a:cxn ang="0">
                    <a:pos x="68" y="51"/>
                  </a:cxn>
                  <a:cxn ang="0">
                    <a:pos x="64" y="21"/>
                  </a:cxn>
                  <a:cxn ang="0">
                    <a:pos x="61" y="24"/>
                  </a:cxn>
                  <a:cxn ang="0">
                    <a:pos x="8" y="24"/>
                  </a:cxn>
                  <a:cxn ang="0">
                    <a:pos x="5" y="21"/>
                  </a:cxn>
                  <a:cxn ang="0">
                    <a:pos x="5" y="17"/>
                  </a:cxn>
                  <a:cxn ang="0">
                    <a:pos x="8" y="14"/>
                  </a:cxn>
                  <a:cxn ang="0">
                    <a:pos x="61" y="14"/>
                  </a:cxn>
                  <a:cxn ang="0">
                    <a:pos x="64" y="17"/>
                  </a:cxn>
                  <a:cxn ang="0">
                    <a:pos x="64" y="21"/>
                  </a:cxn>
                  <a:cxn ang="0">
                    <a:pos x="54" y="36"/>
                  </a:cxn>
                  <a:cxn ang="0">
                    <a:pos x="51" y="38"/>
                  </a:cxn>
                  <a:cxn ang="0">
                    <a:pos x="17" y="38"/>
                  </a:cxn>
                  <a:cxn ang="0">
                    <a:pos x="15" y="36"/>
                  </a:cxn>
                  <a:cxn ang="0">
                    <a:pos x="15" y="31"/>
                  </a:cxn>
                  <a:cxn ang="0">
                    <a:pos x="17" y="29"/>
                  </a:cxn>
                  <a:cxn ang="0">
                    <a:pos x="51" y="29"/>
                  </a:cxn>
                  <a:cxn ang="0">
                    <a:pos x="54" y="31"/>
                  </a:cxn>
                  <a:cxn ang="0">
                    <a:pos x="54" y="36"/>
                  </a:cxn>
                  <a:cxn ang="0">
                    <a:pos x="49" y="7"/>
                  </a:cxn>
                  <a:cxn ang="0">
                    <a:pos x="47" y="9"/>
                  </a:cxn>
                  <a:cxn ang="0">
                    <a:pos x="22" y="9"/>
                  </a:cxn>
                  <a:cxn ang="0">
                    <a:pos x="20" y="7"/>
                  </a:cxn>
                  <a:cxn ang="0">
                    <a:pos x="20" y="2"/>
                  </a:cxn>
                  <a:cxn ang="0">
                    <a:pos x="22" y="0"/>
                  </a:cxn>
                  <a:cxn ang="0">
                    <a:pos x="47" y="0"/>
                  </a:cxn>
                  <a:cxn ang="0">
                    <a:pos x="49" y="2"/>
                  </a:cxn>
                  <a:cxn ang="0">
                    <a:pos x="49" y="7"/>
                  </a:cxn>
                </a:cxnLst>
                <a:rect l="0" t="0" r="r" b="b"/>
                <a:pathLst>
                  <a:path w="68" h="53">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bg1"/>
              </a:solidFill>
              <a:ln w="9525">
                <a:noFill/>
                <a:round/>
              </a:ln>
            </p:spPr>
            <p:txBody>
              <a:bodyPr anchor="ctr"/>
              <a:lstStyle/>
              <a:p>
                <a:pPr algn="ctr" defTabSz="685698"/>
                <a:endParaRPr>
                  <a:solidFill>
                    <a:srgbClr val="000000"/>
                  </a:solidFill>
                  <a:cs typeface="+mn-ea"/>
                  <a:sym typeface="+mn-lt"/>
                </a:endParaRPr>
              </a:p>
            </p:txBody>
          </p:sp>
        </p:grpSp>
        <p:grpSp>
          <p:nvGrpSpPr>
            <p:cNvPr id="13" name="Group 29"/>
            <p:cNvGrpSpPr/>
            <p:nvPr/>
          </p:nvGrpSpPr>
          <p:grpSpPr>
            <a:xfrm>
              <a:off x="7032104" y="1779232"/>
              <a:ext cx="4227829" cy="1050290"/>
              <a:chOff x="7284132" y="5074715"/>
              <a:chExt cx="2263058" cy="1050290"/>
            </a:xfrm>
          </p:grpSpPr>
          <p:sp>
            <p:nvSpPr>
              <p:cNvPr id="29" name="TextBox 30"/>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480000" tIns="0" rIns="384000" bIns="0" anchor="ctr" anchorCtr="0">
                <a:normAutofit fontScale="95000" lnSpcReduction="10000"/>
              </a:bodyPr>
              <a:lstStyle/>
              <a:p>
                <a:pPr defTabSz="685698"/>
                <a:r>
                  <a:rPr lang="zh-CN" altLang="en-US" sz="1600" b="1">
                    <a:solidFill>
                      <a:srgbClr val="FFBA55">
                        <a:lumMod val="100000"/>
                      </a:srgbClr>
                    </a:solidFill>
                    <a:cs typeface="+mn-ea"/>
                    <a:sym typeface="+mn-lt"/>
                  </a:rPr>
                  <a:t>后台管理系统</a:t>
                </a:r>
              </a:p>
            </p:txBody>
          </p:sp>
          <p:sp>
            <p:nvSpPr>
              <p:cNvPr id="30" name="TextBox 31"/>
              <p:cNvSpPr txBox="1"/>
              <p:nvPr/>
            </p:nvSpPr>
            <p:spPr>
              <a:xfrm>
                <a:off x="7284132" y="5366180"/>
                <a:ext cx="2263058" cy="758825"/>
              </a:xfrm>
              <a:prstGeom prst="rect">
                <a:avLst/>
              </a:prstGeom>
            </p:spPr>
            <p:txBody>
              <a:bodyPr vert="horz" wrap="square" lIns="480000" tIns="0" rIns="384000" bIns="0" anchor="ctr" anchorCtr="0">
                <a:noAutofit/>
              </a:bodyPr>
              <a:lstStyle/>
              <a:p>
                <a:pPr defTabSz="685698">
                  <a:lnSpc>
                    <a:spcPct val="120000"/>
                  </a:lnSpc>
                </a:pPr>
                <a:r>
                  <a:rPr lang="zh-CN" altLang="en-US" sz="1500" dirty="0">
                    <a:solidFill>
                      <a:srgbClr val="006470"/>
                    </a:solidFill>
                    <a:cs typeface="+mn-ea"/>
                    <a:sym typeface="+mn-lt"/>
                  </a:rPr>
                  <a:t>数据面板、轮播图管理、商品管理</a:t>
                </a:r>
              </a:p>
            </p:txBody>
          </p:sp>
        </p:grpSp>
        <p:sp>
          <p:nvSpPr>
            <p:cNvPr id="28" name="TextBox 34"/>
            <p:cNvSpPr txBox="1"/>
            <p:nvPr/>
          </p:nvSpPr>
          <p:spPr>
            <a:xfrm>
              <a:off x="7032213" y="3209887"/>
              <a:ext cx="4227830" cy="614680"/>
            </a:xfrm>
            <a:prstGeom prst="rect">
              <a:avLst/>
            </a:prstGeom>
          </p:spPr>
          <p:txBody>
            <a:bodyPr vert="horz" wrap="square" lIns="480000" tIns="0" rIns="384000" bIns="0" anchor="ctr" anchorCtr="0">
              <a:normAutofit/>
            </a:bodyPr>
            <a:lstStyle/>
            <a:p>
              <a:pPr defTabSz="685698">
                <a:lnSpc>
                  <a:spcPct val="120000"/>
                </a:lnSpc>
              </a:pPr>
              <a:r>
                <a:rPr lang="zh-CN" altLang="en-US" sz="1500" dirty="0">
                  <a:solidFill>
                    <a:srgbClr val="006470"/>
                  </a:solidFill>
                  <a:cs typeface="+mn-ea"/>
                  <a:sym typeface="+mn-lt"/>
                </a:rPr>
                <a:t>订单管理、会员管理、</a:t>
              </a:r>
            </a:p>
          </p:txBody>
        </p:sp>
        <p:sp>
          <p:nvSpPr>
            <p:cNvPr id="26" name="TextBox 37"/>
            <p:cNvSpPr txBox="1"/>
            <p:nvPr/>
          </p:nvSpPr>
          <p:spPr>
            <a:xfrm>
              <a:off x="7032104" y="4349527"/>
              <a:ext cx="4227637" cy="351074"/>
            </a:xfrm>
            <a:prstGeom prst="rect">
              <a:avLst/>
            </a:prstGeom>
          </p:spPr>
          <p:txBody>
            <a:bodyPr vert="horz" wrap="square" lIns="480000" tIns="0" rIns="384000" bIns="0" anchor="ctr" anchorCtr="0">
              <a:noAutofit/>
            </a:bodyPr>
            <a:lstStyle/>
            <a:p>
              <a:pPr defTabSz="685698">
                <a:lnSpc>
                  <a:spcPct val="120000"/>
                </a:lnSpc>
              </a:pPr>
              <a:r>
                <a:rPr lang="zh-CN" altLang="en-US" sz="1500" dirty="0">
                  <a:solidFill>
                    <a:srgbClr val="006470"/>
                  </a:solidFill>
                  <a:cs typeface="+mn-ea"/>
                  <a:sym typeface="+mn-lt"/>
                </a:rPr>
                <a:t>分类管理、设置等</a:t>
              </a:r>
            </a:p>
          </p:txBody>
        </p:sp>
        <p:grpSp>
          <p:nvGrpSpPr>
            <p:cNvPr id="16" name="Group 38"/>
            <p:cNvGrpSpPr/>
            <p:nvPr/>
          </p:nvGrpSpPr>
          <p:grpSpPr>
            <a:xfrm>
              <a:off x="837153" y="1779232"/>
              <a:ext cx="4467225" cy="1139825"/>
              <a:chOff x="7284132" y="5074715"/>
              <a:chExt cx="2391201" cy="1139825"/>
            </a:xfrm>
          </p:grpSpPr>
          <p:sp>
            <p:nvSpPr>
              <p:cNvPr id="23" name="TextBox 39"/>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480000" tIns="0" rIns="384000" bIns="0" anchor="ctr" anchorCtr="0">
                <a:normAutofit fontScale="95000" lnSpcReduction="10000"/>
              </a:bodyPr>
              <a:lstStyle/>
              <a:p>
                <a:pPr algn="r" defTabSz="685698"/>
                <a:r>
                  <a:rPr lang="zh-CN" altLang="en-US" sz="1600" b="1">
                    <a:solidFill>
                      <a:srgbClr val="6096E6">
                        <a:lumMod val="100000"/>
                      </a:srgbClr>
                    </a:solidFill>
                    <a:cs typeface="+mn-ea"/>
                    <a:sym typeface="+mn-lt"/>
                  </a:rPr>
                  <a:t>前台商城系统</a:t>
                </a:r>
              </a:p>
            </p:txBody>
          </p:sp>
          <p:sp>
            <p:nvSpPr>
              <p:cNvPr id="24" name="TextBox 40"/>
              <p:cNvSpPr txBox="1"/>
              <p:nvPr/>
            </p:nvSpPr>
            <p:spPr>
              <a:xfrm>
                <a:off x="7284132" y="5366180"/>
                <a:ext cx="2391201" cy="848360"/>
              </a:xfrm>
              <a:prstGeom prst="rect">
                <a:avLst/>
              </a:prstGeom>
            </p:spPr>
            <p:txBody>
              <a:bodyPr vert="horz" wrap="square" lIns="480000" tIns="0" rIns="384000" bIns="0" anchor="ctr" anchorCtr="0">
                <a:normAutofit/>
              </a:bodyPr>
              <a:lstStyle/>
              <a:p>
                <a:pPr defTabSz="685698">
                  <a:lnSpc>
                    <a:spcPct val="120000"/>
                  </a:lnSpc>
                </a:pPr>
                <a:r>
                  <a:rPr lang="zh-CN" altLang="en-US" sz="1500" dirty="0">
                    <a:solidFill>
                      <a:srgbClr val="006470"/>
                    </a:solidFill>
                    <a:cs typeface="+mn-ea"/>
                    <a:sym typeface="+mn-lt"/>
                  </a:rPr>
                  <a:t>首页门户、商品分类、新品上线、首页轮播、</a:t>
                </a:r>
              </a:p>
            </p:txBody>
          </p:sp>
        </p:grpSp>
        <p:sp>
          <p:nvSpPr>
            <p:cNvPr id="22" name="TextBox 43"/>
            <p:cNvSpPr txBox="1"/>
            <p:nvPr/>
          </p:nvSpPr>
          <p:spPr>
            <a:xfrm>
              <a:off x="837153" y="3472777"/>
              <a:ext cx="4227830" cy="740410"/>
            </a:xfrm>
            <a:prstGeom prst="rect">
              <a:avLst/>
            </a:prstGeom>
          </p:spPr>
          <p:txBody>
            <a:bodyPr vert="horz" wrap="square" lIns="480000" tIns="0" rIns="384000" bIns="0" anchor="ctr" anchorCtr="0">
              <a:noAutofit/>
            </a:bodyPr>
            <a:lstStyle/>
            <a:p>
              <a:pPr defTabSz="685698">
                <a:lnSpc>
                  <a:spcPct val="120000"/>
                </a:lnSpc>
              </a:pPr>
              <a:r>
                <a:rPr lang="zh-CN" altLang="en-US" sz="1400" dirty="0">
                  <a:solidFill>
                    <a:srgbClr val="006470"/>
                  </a:solidFill>
                  <a:cs typeface="+mn-ea"/>
                  <a:sym typeface="+mn-lt"/>
                </a:rPr>
                <a:t>商品推荐、商品搜索、商品展示、购物车、订单结算、</a:t>
              </a:r>
            </a:p>
          </p:txBody>
        </p:sp>
        <p:sp>
          <p:nvSpPr>
            <p:cNvPr id="20" name="TextBox 46"/>
            <p:cNvSpPr txBox="1"/>
            <p:nvPr/>
          </p:nvSpPr>
          <p:spPr>
            <a:xfrm>
              <a:off x="837153" y="4570057"/>
              <a:ext cx="4227830" cy="773430"/>
            </a:xfrm>
            <a:prstGeom prst="rect">
              <a:avLst/>
            </a:prstGeom>
          </p:spPr>
          <p:txBody>
            <a:bodyPr vert="horz" wrap="square" lIns="480000" tIns="0" rIns="384000" bIns="0" anchor="ctr" anchorCtr="0">
              <a:noAutofit/>
            </a:bodyPr>
            <a:lstStyle/>
            <a:p>
              <a:pPr defTabSz="685698">
                <a:lnSpc>
                  <a:spcPct val="120000"/>
                </a:lnSpc>
              </a:pPr>
              <a:r>
                <a:rPr lang="zh-CN" altLang="en-US" sz="1400" dirty="0">
                  <a:solidFill>
                    <a:srgbClr val="006470"/>
                  </a:solidFill>
                  <a:cs typeface="+mn-ea"/>
                  <a:sym typeface="+mn-lt"/>
                </a:rPr>
                <a:t>订单流程、个人订单管理、会员中心、帮助中心等</a:t>
              </a:r>
            </a:p>
          </p:txBody>
        </p:sp>
      </p:grpSp>
      <p:sp>
        <p:nvSpPr>
          <p:cNvPr id="43" name="Title 1"/>
          <p:cNvSpPr txBox="1"/>
          <p:nvPr/>
        </p:nvSpPr>
        <p:spPr>
          <a:xfrm>
            <a:off x="611512" y="175736"/>
            <a:ext cx="2808365" cy="727710"/>
          </a:xfrm>
          <a:prstGeom prst="rect">
            <a:avLst/>
          </a:prstGeom>
        </p:spPr>
        <p:txBody>
          <a:bodyPr lIns="0" tIns="34289" rIns="0" bIns="3428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000" dirty="0" smtClean="0">
                <a:solidFill>
                  <a:srgbClr val="000000">
                    <a:lumMod val="65000"/>
                    <a:lumOff val="35000"/>
                  </a:srgbClr>
                </a:solidFill>
                <a:latin typeface="微软雅黑"/>
                <a:ea typeface="微软雅黑"/>
                <a:cs typeface="+mj-ea"/>
                <a:sym typeface="+mn-lt"/>
              </a:rPr>
              <a:t>2</a:t>
            </a:r>
            <a:r>
              <a:rPr lang="zh-CN" altLang="en-US" sz="2000" dirty="0" smtClean="0">
                <a:solidFill>
                  <a:srgbClr val="000000">
                    <a:lumMod val="65000"/>
                    <a:lumOff val="35000"/>
                  </a:srgbClr>
                </a:solidFill>
                <a:latin typeface="微软雅黑"/>
                <a:ea typeface="微软雅黑"/>
                <a:cs typeface="+mj-ea"/>
                <a:sym typeface="+mn-lt"/>
              </a:rPr>
              <a:t>、</a:t>
            </a:r>
            <a:r>
              <a:rPr lang="en-US" altLang="en-GB" sz="2000" dirty="0" smtClean="0">
                <a:solidFill>
                  <a:srgbClr val="000000">
                    <a:lumMod val="65000"/>
                    <a:lumOff val="35000"/>
                  </a:srgbClr>
                </a:solidFill>
                <a:latin typeface="微软雅黑"/>
                <a:ea typeface="微软雅黑"/>
                <a:cs typeface="+mj-ea"/>
                <a:sym typeface="+mn-lt"/>
              </a:rPr>
              <a:t>web</a:t>
            </a:r>
            <a:r>
              <a:rPr lang="en-US" altLang="en-GB" sz="2000" dirty="0">
                <a:solidFill>
                  <a:srgbClr val="000000">
                    <a:lumMod val="65000"/>
                    <a:lumOff val="35000"/>
                  </a:srgbClr>
                </a:solidFill>
                <a:latin typeface="微软雅黑"/>
                <a:ea typeface="微软雅黑"/>
                <a:cs typeface="+mj-ea"/>
                <a:sym typeface="+mn-lt"/>
              </a:rPr>
              <a:t>应用构建及部署</a:t>
            </a:r>
          </a:p>
        </p:txBody>
      </p:sp>
      <p:sp>
        <p:nvSpPr>
          <p:cNvPr id="44" name="Title 1"/>
          <p:cNvSpPr txBox="1"/>
          <p:nvPr/>
        </p:nvSpPr>
        <p:spPr>
          <a:xfrm>
            <a:off x="6443578" y="4404305"/>
            <a:ext cx="4073792" cy="727710"/>
          </a:xfrm>
          <a:prstGeom prst="rect">
            <a:avLst/>
          </a:prstGeom>
        </p:spPr>
        <p:txBody>
          <a:bodyPr lIns="0" tIns="34289" rIns="0" bIns="3428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1600" dirty="0" smtClean="0">
                <a:solidFill>
                  <a:srgbClr val="000000">
                    <a:lumMod val="65000"/>
                    <a:lumOff val="35000"/>
                  </a:srgbClr>
                </a:solidFill>
                <a:latin typeface="微软雅黑"/>
                <a:ea typeface="微软雅黑"/>
                <a:cs typeface="+mj-ea"/>
                <a:sym typeface="+mn-lt"/>
              </a:rPr>
              <a:t>以下为几个功能页面的展示</a:t>
            </a:r>
            <a:endParaRPr lang="en-US" altLang="en-GB" sz="1600" dirty="0">
              <a:solidFill>
                <a:srgbClr val="000000">
                  <a:lumMod val="65000"/>
                  <a:lumOff val="35000"/>
                </a:srgbClr>
              </a:solidFill>
              <a:latin typeface="微软雅黑"/>
              <a:ea typeface="微软雅黑"/>
              <a:cs typeface="+mj-ea"/>
              <a:sym typeface="+mn-lt"/>
            </a:endParaRPr>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153368" y="4171409"/>
            <a:ext cx="1152712" cy="89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3042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843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accel="50000" decel="50000" fill="hold" nodeType="withEffect">
                                  <p:stCondLst>
                                    <p:cond delay="0"/>
                                  </p:stCondLst>
                                  <p:childTnLst>
                                    <p:animMotion origin="layout" path="M 0 0.624057 L 0 0 E" pathEditMode="relative" ptsTypes="">
                                      <p:cBhvr>
                                        <p:cTn id="9" dur="750" fill="hold"/>
                                        <p:tgtEl>
                                          <p:spTgt spid="6"/>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750" fill="hold"/>
                                        <p:tgtEl>
                                          <p:spTgt spid="6"/>
                                        </p:tgtEl>
                                      </p:cBhvr>
                                      <p:by x="150000" y="150000"/>
                                      <p:from x="5217" y="10038"/>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0708"/>
            <a:ext cx="8805520" cy="4773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0527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D3B9094-1BAC-43B0-819B-DB0E370D3645}"/>
              </a:ext>
            </a:extLst>
          </p:cNvPr>
          <p:cNvGrpSpPr/>
          <p:nvPr/>
        </p:nvGrpSpPr>
        <p:grpSpPr>
          <a:xfrm>
            <a:off x="1039104" y="743812"/>
            <a:ext cx="3452813" cy="3292475"/>
            <a:chOff x="1039093" y="743787"/>
            <a:chExt cx="3452813" cy="3292475"/>
          </a:xfrm>
        </p:grpSpPr>
        <p:sp>
          <p:nvSpPr>
            <p:cNvPr id="46" name="Freeform 52">
              <a:extLst>
                <a:ext uri="{FF2B5EF4-FFF2-40B4-BE49-F238E27FC236}">
                  <a16:creationId xmlns="" xmlns:a16="http://schemas.microsoft.com/office/drawing/2014/main" id="{BBB432FE-3DD4-42FD-B57B-52177EB6E467}"/>
                </a:ext>
              </a:extLst>
            </p:cNvPr>
            <p:cNvSpPr>
              <a:spLocks/>
            </p:cNvSpPr>
            <p:nvPr/>
          </p:nvSpPr>
          <p:spPr bwMode="auto">
            <a:xfrm>
              <a:off x="1039093" y="1567699"/>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4">
              <a:extLst>
                <a:ext uri="{FF2B5EF4-FFF2-40B4-BE49-F238E27FC236}">
                  <a16:creationId xmlns="" xmlns:a16="http://schemas.microsoft.com/office/drawing/2014/main" id="{7100CCB8-E643-48AC-A590-D2F3A6C3BA8D}"/>
                </a:ext>
              </a:extLst>
            </p:cNvPr>
            <p:cNvSpPr>
              <a:spLocks/>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8">
              <a:extLst>
                <a:ext uri="{FF2B5EF4-FFF2-40B4-BE49-F238E27FC236}">
                  <a16:creationId xmlns="" xmlns:a16="http://schemas.microsoft.com/office/drawing/2014/main" id="{6F725922-1C40-4565-8C67-6F0B6D517D57}"/>
                </a:ext>
              </a:extLst>
            </p:cNvPr>
            <p:cNvSpPr>
              <a:spLocks/>
            </p:cNvSpPr>
            <p:nvPr/>
          </p:nvSpPr>
          <p:spPr bwMode="auto">
            <a:xfrm>
              <a:off x="1861418" y="2391612"/>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3">
              <a:extLst>
                <a:ext uri="{FF2B5EF4-FFF2-40B4-BE49-F238E27FC236}">
                  <a16:creationId xmlns="" xmlns:a16="http://schemas.microsoft.com/office/drawing/2014/main" id="{09E69AF2-8C8B-4E01-86A5-13C841D5089A}"/>
                </a:ext>
              </a:extLst>
            </p:cNvPr>
            <p:cNvSpPr>
              <a:spLocks/>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74">
              <a:extLst>
                <a:ext uri="{FF2B5EF4-FFF2-40B4-BE49-F238E27FC236}">
                  <a16:creationId xmlns="" xmlns:a16="http://schemas.microsoft.com/office/drawing/2014/main" id="{F7FBA36E-0343-4A09-BF22-3F8D1D754960}"/>
                </a:ext>
              </a:extLst>
            </p:cNvPr>
            <p:cNvSpPr>
              <a:spLocks/>
            </p:cNvSpPr>
            <p:nvPr/>
          </p:nvSpPr>
          <p:spPr bwMode="auto">
            <a:xfrm>
              <a:off x="3461618" y="2472574"/>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Group 10">
            <a:extLst>
              <a:ext uri="{FF2B5EF4-FFF2-40B4-BE49-F238E27FC236}">
                <a16:creationId xmlns="" xmlns:a16="http://schemas.microsoft.com/office/drawing/2014/main" id="{11AFA60D-BC01-4E85-8254-10D930226A9A}"/>
              </a:ext>
            </a:extLst>
          </p:cNvPr>
          <p:cNvGrpSpPr/>
          <p:nvPr/>
        </p:nvGrpSpPr>
        <p:grpSpPr>
          <a:xfrm>
            <a:off x="4772497" y="196269"/>
            <a:ext cx="3312422" cy="530914"/>
            <a:chOff x="6764723" y="1520469"/>
            <a:chExt cx="4416563" cy="707886"/>
          </a:xfrm>
        </p:grpSpPr>
        <p:sp>
          <p:nvSpPr>
            <p:cNvPr id="23" name="TextBox 11">
              <a:extLst>
                <a:ext uri="{FF2B5EF4-FFF2-40B4-BE49-F238E27FC236}">
                  <a16:creationId xmlns="" xmlns:a16="http://schemas.microsoft.com/office/drawing/2014/main" id="{89F98185-469F-4552-8764-91B05EB8C61E}"/>
                </a:ext>
              </a:extLst>
            </p:cNvPr>
            <p:cNvSpPr txBox="1"/>
            <p:nvPr/>
          </p:nvSpPr>
          <p:spPr>
            <a:xfrm>
              <a:off x="6764723" y="1520469"/>
              <a:ext cx="655949" cy="707886"/>
            </a:xfrm>
            <a:prstGeom prst="rect">
              <a:avLst/>
            </a:prstGeom>
            <a:noFill/>
          </p:spPr>
          <p:txBody>
            <a:bodyPr wrap="none" anchor="ctr">
              <a:normAutofit fontScale="85000" lnSpcReduction="20000"/>
            </a:bodyPr>
            <a:lstStyle/>
            <a:p>
              <a:pPr algn="ctr"/>
              <a:r>
                <a:rPr lang="en-US" altLang="zh-CN" sz="4000">
                  <a:solidFill>
                    <a:srgbClr val="006470"/>
                  </a:solidFill>
                  <a:latin typeface="Impact" panose="020B0806030902050204" pitchFamily="34" charset="0"/>
                </a:rPr>
                <a:t>01</a:t>
              </a:r>
            </a:p>
          </p:txBody>
        </p:sp>
        <p:grpSp>
          <p:nvGrpSpPr>
            <p:cNvPr id="24" name="Group 12">
              <a:extLst>
                <a:ext uri="{FF2B5EF4-FFF2-40B4-BE49-F238E27FC236}">
                  <a16:creationId xmlns="" xmlns:a16="http://schemas.microsoft.com/office/drawing/2014/main" id="{0DF272F2-A8AC-4F2F-B7E8-F5A627FD13C0}"/>
                </a:ext>
              </a:extLst>
            </p:cNvPr>
            <p:cNvGrpSpPr/>
            <p:nvPr/>
          </p:nvGrpSpPr>
          <p:grpSpPr>
            <a:xfrm>
              <a:off x="7218712" y="1592796"/>
              <a:ext cx="3962574" cy="563232"/>
              <a:chOff x="3943834" y="704409"/>
              <a:chExt cx="3962574" cy="563232"/>
            </a:xfrm>
          </p:grpSpPr>
          <p:sp>
            <p:nvSpPr>
              <p:cNvPr id="25" name="TextBox 13">
                <a:extLst>
                  <a:ext uri="{FF2B5EF4-FFF2-40B4-BE49-F238E27FC236}">
                    <a16:creationId xmlns="" xmlns:a16="http://schemas.microsoft.com/office/drawing/2014/main" id="{7915CBCE-BEAE-4D0D-BDD9-9DB6FD0E05D3}"/>
                  </a:ext>
                </a:extLst>
              </p:cNvPr>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rgbClr val="006470"/>
                    </a:solidFill>
                  </a:rPr>
                  <a:t>项目背景及简介</a:t>
                </a:r>
              </a:p>
            </p:txBody>
          </p:sp>
          <p:sp>
            <p:nvSpPr>
              <p:cNvPr id="27" name="TextBox 14">
                <a:extLst>
                  <a:ext uri="{FF2B5EF4-FFF2-40B4-BE49-F238E27FC236}">
                    <a16:creationId xmlns="" xmlns:a16="http://schemas.microsoft.com/office/drawing/2014/main" id="{F3B082F5-6EA2-4D68-884D-89C5A8E47BE2}"/>
                  </a:ext>
                </a:extLst>
              </p:cNvPr>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100" dirty="0">
                  <a:solidFill>
                    <a:srgbClr val="006470"/>
                  </a:solidFill>
                </a:endParaRPr>
              </a:p>
            </p:txBody>
          </p:sp>
        </p:grpSp>
      </p:grpSp>
      <p:grpSp>
        <p:nvGrpSpPr>
          <p:cNvPr id="28" name="Group 15">
            <a:extLst>
              <a:ext uri="{FF2B5EF4-FFF2-40B4-BE49-F238E27FC236}">
                <a16:creationId xmlns="" xmlns:a16="http://schemas.microsoft.com/office/drawing/2014/main" id="{2291E895-F83C-41D8-BBF4-7CBEE5762886}"/>
              </a:ext>
            </a:extLst>
          </p:cNvPr>
          <p:cNvGrpSpPr/>
          <p:nvPr/>
        </p:nvGrpSpPr>
        <p:grpSpPr>
          <a:xfrm>
            <a:off x="4772496" y="914709"/>
            <a:ext cx="3335866" cy="530914"/>
            <a:chOff x="6733465" y="2527404"/>
            <a:chExt cx="4447821" cy="707886"/>
          </a:xfrm>
        </p:grpSpPr>
        <p:sp>
          <p:nvSpPr>
            <p:cNvPr id="29" name="TextBox 16">
              <a:extLst>
                <a:ext uri="{FF2B5EF4-FFF2-40B4-BE49-F238E27FC236}">
                  <a16:creationId xmlns="" xmlns:a16="http://schemas.microsoft.com/office/drawing/2014/main" id="{F82CF11D-DAE8-42E5-925B-D707BB9B75F2}"/>
                </a:ext>
              </a:extLst>
            </p:cNvPr>
            <p:cNvSpPr txBox="1"/>
            <p:nvPr/>
          </p:nvSpPr>
          <p:spPr>
            <a:xfrm>
              <a:off x="6733465" y="2527404"/>
              <a:ext cx="718466" cy="707886"/>
            </a:xfrm>
            <a:prstGeom prst="rect">
              <a:avLst/>
            </a:prstGeom>
            <a:noFill/>
          </p:spPr>
          <p:txBody>
            <a:bodyPr wrap="none" anchor="ctr">
              <a:normAutofit fontScale="85000" lnSpcReduction="20000"/>
            </a:bodyPr>
            <a:lstStyle/>
            <a:p>
              <a:pPr algn="ctr"/>
              <a:r>
                <a:rPr lang="en-US" altLang="zh-CN" sz="4000">
                  <a:solidFill>
                    <a:srgbClr val="49BAAF"/>
                  </a:solidFill>
                  <a:latin typeface="Impact" panose="020B0806030902050204" pitchFamily="34" charset="0"/>
                </a:rPr>
                <a:t>02</a:t>
              </a:r>
            </a:p>
          </p:txBody>
        </p:sp>
        <p:grpSp>
          <p:nvGrpSpPr>
            <p:cNvPr id="30" name="Group 17">
              <a:extLst>
                <a:ext uri="{FF2B5EF4-FFF2-40B4-BE49-F238E27FC236}">
                  <a16:creationId xmlns="" xmlns:a16="http://schemas.microsoft.com/office/drawing/2014/main" id="{EA0E4FE1-7F49-4F21-8D7F-D951311EF939}"/>
                </a:ext>
              </a:extLst>
            </p:cNvPr>
            <p:cNvGrpSpPr/>
            <p:nvPr/>
          </p:nvGrpSpPr>
          <p:grpSpPr>
            <a:xfrm>
              <a:off x="7218712" y="2599731"/>
              <a:ext cx="3962574" cy="563232"/>
              <a:chOff x="3943834" y="704409"/>
              <a:chExt cx="3962574" cy="563232"/>
            </a:xfrm>
          </p:grpSpPr>
          <p:sp>
            <p:nvSpPr>
              <p:cNvPr id="31" name="TextBox 18">
                <a:extLst>
                  <a:ext uri="{FF2B5EF4-FFF2-40B4-BE49-F238E27FC236}">
                    <a16:creationId xmlns="" xmlns:a16="http://schemas.microsoft.com/office/drawing/2014/main" id="{47AC5478-975B-48F4-B6C6-5D4C53D7347D}"/>
                  </a:ext>
                </a:extLst>
              </p:cNvPr>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rgbClr val="49BAAF"/>
                    </a:solidFill>
                  </a:rPr>
                  <a:t>项目功能设计及需求分析</a:t>
                </a:r>
              </a:p>
            </p:txBody>
          </p:sp>
          <p:sp>
            <p:nvSpPr>
              <p:cNvPr id="32" name="TextBox 19">
                <a:extLst>
                  <a:ext uri="{FF2B5EF4-FFF2-40B4-BE49-F238E27FC236}">
                    <a16:creationId xmlns="" xmlns:a16="http://schemas.microsoft.com/office/drawing/2014/main" id="{C2B49851-D473-4837-9F40-A0C7D02258D1}"/>
                  </a:ext>
                </a:extLst>
              </p:cNvPr>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100" dirty="0">
                  <a:solidFill>
                    <a:srgbClr val="49BAAF"/>
                  </a:solidFill>
                </a:endParaRPr>
              </a:p>
            </p:txBody>
          </p:sp>
        </p:grpSp>
      </p:grpSp>
      <p:grpSp>
        <p:nvGrpSpPr>
          <p:cNvPr id="33" name="Group 20">
            <a:extLst>
              <a:ext uri="{FF2B5EF4-FFF2-40B4-BE49-F238E27FC236}">
                <a16:creationId xmlns="" xmlns:a16="http://schemas.microsoft.com/office/drawing/2014/main" id="{C8735637-61A2-4F64-B785-74684ED6FA7B}"/>
              </a:ext>
            </a:extLst>
          </p:cNvPr>
          <p:cNvGrpSpPr/>
          <p:nvPr/>
        </p:nvGrpSpPr>
        <p:grpSpPr>
          <a:xfrm>
            <a:off x="4772497" y="1554375"/>
            <a:ext cx="3341276" cy="530914"/>
            <a:chOff x="6726251" y="3534339"/>
            <a:chExt cx="4455035" cy="707886"/>
          </a:xfrm>
        </p:grpSpPr>
        <p:sp>
          <p:nvSpPr>
            <p:cNvPr id="34" name="TextBox 21">
              <a:extLst>
                <a:ext uri="{FF2B5EF4-FFF2-40B4-BE49-F238E27FC236}">
                  <a16:creationId xmlns="" xmlns:a16="http://schemas.microsoft.com/office/drawing/2014/main" id="{C9872892-9654-4C02-B261-CD3B7756CD01}"/>
                </a:ext>
              </a:extLst>
            </p:cNvPr>
            <p:cNvSpPr txBox="1"/>
            <p:nvPr/>
          </p:nvSpPr>
          <p:spPr>
            <a:xfrm>
              <a:off x="6726251" y="3534339"/>
              <a:ext cx="732893" cy="707886"/>
            </a:xfrm>
            <a:prstGeom prst="rect">
              <a:avLst/>
            </a:prstGeom>
            <a:noFill/>
          </p:spPr>
          <p:txBody>
            <a:bodyPr wrap="none" anchor="ctr">
              <a:normAutofit fontScale="85000" lnSpcReduction="20000"/>
            </a:bodyPr>
            <a:lstStyle/>
            <a:p>
              <a:pPr algn="ctr"/>
              <a:r>
                <a:rPr lang="en-US" altLang="zh-CN" sz="4000">
                  <a:solidFill>
                    <a:srgbClr val="006470"/>
                  </a:solidFill>
                  <a:latin typeface="Impact" panose="020B0806030902050204" pitchFamily="34" charset="0"/>
                </a:rPr>
                <a:t>03</a:t>
              </a:r>
            </a:p>
          </p:txBody>
        </p:sp>
        <p:grpSp>
          <p:nvGrpSpPr>
            <p:cNvPr id="35" name="Group 22">
              <a:extLst>
                <a:ext uri="{FF2B5EF4-FFF2-40B4-BE49-F238E27FC236}">
                  <a16:creationId xmlns="" xmlns:a16="http://schemas.microsoft.com/office/drawing/2014/main" id="{C138D52D-0772-41C1-B03D-72DBF7775C75}"/>
                </a:ext>
              </a:extLst>
            </p:cNvPr>
            <p:cNvGrpSpPr/>
            <p:nvPr/>
          </p:nvGrpSpPr>
          <p:grpSpPr>
            <a:xfrm>
              <a:off x="7218712" y="3606666"/>
              <a:ext cx="3962574" cy="563232"/>
              <a:chOff x="3943834" y="704409"/>
              <a:chExt cx="3962574" cy="563232"/>
            </a:xfrm>
          </p:grpSpPr>
          <p:sp>
            <p:nvSpPr>
              <p:cNvPr id="36" name="TextBox 23">
                <a:extLst>
                  <a:ext uri="{FF2B5EF4-FFF2-40B4-BE49-F238E27FC236}">
                    <a16:creationId xmlns="" xmlns:a16="http://schemas.microsoft.com/office/drawing/2014/main" id="{BFF4B94E-04C2-48C8-A0D2-20094B61EA7C}"/>
                  </a:ext>
                </a:extLst>
              </p:cNvPr>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en-US" altLang="zh-CN" sz="1600" b="1" dirty="0">
                    <a:solidFill>
                      <a:srgbClr val="006470"/>
                    </a:solidFill>
                  </a:rPr>
                  <a:t>WEB</a:t>
                </a:r>
                <a:r>
                  <a:rPr lang="zh-CN" altLang="en-US" sz="1600" b="1" dirty="0">
                    <a:solidFill>
                      <a:srgbClr val="006470"/>
                    </a:solidFill>
                  </a:rPr>
                  <a:t>应用建模及架构设计</a:t>
                </a:r>
              </a:p>
            </p:txBody>
          </p:sp>
          <p:sp>
            <p:nvSpPr>
              <p:cNvPr id="37" name="TextBox 24">
                <a:extLst>
                  <a:ext uri="{FF2B5EF4-FFF2-40B4-BE49-F238E27FC236}">
                    <a16:creationId xmlns="" xmlns:a16="http://schemas.microsoft.com/office/drawing/2014/main" id="{213C2561-3CCC-427A-9299-67E9A6557A3F}"/>
                  </a:ext>
                </a:extLst>
              </p:cNvPr>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100" dirty="0">
                  <a:solidFill>
                    <a:srgbClr val="006470"/>
                  </a:solidFill>
                </a:endParaRPr>
              </a:p>
            </p:txBody>
          </p:sp>
        </p:grpSp>
      </p:grpSp>
      <p:grpSp>
        <p:nvGrpSpPr>
          <p:cNvPr id="38" name="Group 25">
            <a:extLst>
              <a:ext uri="{FF2B5EF4-FFF2-40B4-BE49-F238E27FC236}">
                <a16:creationId xmlns="" xmlns:a16="http://schemas.microsoft.com/office/drawing/2014/main" id="{4EEC79ED-3F5D-44D7-B497-B1FA6DA894CE}"/>
              </a:ext>
            </a:extLst>
          </p:cNvPr>
          <p:cNvGrpSpPr/>
          <p:nvPr/>
        </p:nvGrpSpPr>
        <p:grpSpPr>
          <a:xfrm>
            <a:off x="4751351" y="2126370"/>
            <a:ext cx="3311821" cy="530914"/>
            <a:chOff x="6734266" y="4541274"/>
            <a:chExt cx="4415761" cy="707886"/>
          </a:xfrm>
        </p:grpSpPr>
        <p:sp>
          <p:nvSpPr>
            <p:cNvPr id="39" name="TextBox 26">
              <a:extLst>
                <a:ext uri="{FF2B5EF4-FFF2-40B4-BE49-F238E27FC236}">
                  <a16:creationId xmlns="" xmlns:a16="http://schemas.microsoft.com/office/drawing/2014/main" id="{F72AED1A-ABA2-498E-84CC-1474E7F6C301}"/>
                </a:ext>
              </a:extLst>
            </p:cNvPr>
            <p:cNvSpPr txBox="1"/>
            <p:nvPr/>
          </p:nvSpPr>
          <p:spPr>
            <a:xfrm>
              <a:off x="6734266" y="4541274"/>
              <a:ext cx="716863" cy="707886"/>
            </a:xfrm>
            <a:prstGeom prst="rect">
              <a:avLst/>
            </a:prstGeom>
            <a:noFill/>
          </p:spPr>
          <p:txBody>
            <a:bodyPr wrap="none" anchor="ctr">
              <a:normAutofit fontScale="85000" lnSpcReduction="20000"/>
            </a:bodyPr>
            <a:lstStyle/>
            <a:p>
              <a:pPr algn="ctr"/>
              <a:r>
                <a:rPr lang="en-US" altLang="zh-CN" sz="4000" dirty="0">
                  <a:solidFill>
                    <a:srgbClr val="49BAAF"/>
                  </a:solidFill>
                  <a:latin typeface="Impact" panose="020B0806030902050204" pitchFamily="34" charset="0"/>
                </a:rPr>
                <a:t>04</a:t>
              </a:r>
            </a:p>
          </p:txBody>
        </p:sp>
        <p:sp>
          <p:nvSpPr>
            <p:cNvPr id="41" name="TextBox 28">
              <a:extLst>
                <a:ext uri="{FF2B5EF4-FFF2-40B4-BE49-F238E27FC236}">
                  <a16:creationId xmlns="" xmlns:a16="http://schemas.microsoft.com/office/drawing/2014/main" id="{58FD071D-B87D-4EB4-9436-88449C9B853A}"/>
                </a:ext>
              </a:extLst>
            </p:cNvPr>
            <p:cNvSpPr txBox="1"/>
            <p:nvPr/>
          </p:nvSpPr>
          <p:spPr>
            <a:xfrm>
              <a:off x="7187453" y="4681153"/>
              <a:ext cx="3962574" cy="242864"/>
            </a:xfrm>
            <a:prstGeom prst="rect">
              <a:avLst/>
            </a:prstGeom>
            <a:noFill/>
          </p:spPr>
          <p:txBody>
            <a:bodyPr wrap="none" lIns="360000" tIns="0" rIns="0" bIns="0" anchor="b" anchorCtr="0">
              <a:normAutofit fontScale="85000" lnSpcReduction="20000"/>
            </a:bodyPr>
            <a:lstStyle/>
            <a:p>
              <a:r>
                <a:rPr lang="en-US" altLang="zh-CN" sz="1600" b="1" dirty="0">
                  <a:solidFill>
                    <a:srgbClr val="49BAAF"/>
                  </a:solidFill>
                </a:rPr>
                <a:t>WEB</a:t>
              </a:r>
              <a:r>
                <a:rPr lang="zh-CN" altLang="en-US" sz="1600" b="1" dirty="0">
                  <a:solidFill>
                    <a:srgbClr val="49BAAF"/>
                  </a:solidFill>
                </a:rPr>
                <a:t>应用构建及部署</a:t>
              </a:r>
            </a:p>
          </p:txBody>
        </p:sp>
      </p:grpSp>
      <p:grpSp>
        <p:nvGrpSpPr>
          <p:cNvPr id="43" name="组合 42">
            <a:extLst>
              <a:ext uri="{FF2B5EF4-FFF2-40B4-BE49-F238E27FC236}">
                <a16:creationId xmlns="" xmlns:a16="http://schemas.microsoft.com/office/drawing/2014/main" id="{42148F50-8EB9-4D0B-BCDA-792820FCA5C7}"/>
              </a:ext>
            </a:extLst>
          </p:cNvPr>
          <p:cNvGrpSpPr/>
          <p:nvPr/>
        </p:nvGrpSpPr>
        <p:grpSpPr>
          <a:xfrm>
            <a:off x="2000785" y="2029238"/>
            <a:ext cx="1362791" cy="841039"/>
            <a:chOff x="3896925" y="821617"/>
            <a:chExt cx="1362791" cy="841039"/>
          </a:xfrm>
        </p:grpSpPr>
        <p:sp>
          <p:nvSpPr>
            <p:cNvPr id="44" name="TextBox 7">
              <a:extLst>
                <a:ext uri="{FF2B5EF4-FFF2-40B4-BE49-F238E27FC236}">
                  <a16:creationId xmlns="" xmlns:a16="http://schemas.microsoft.com/office/drawing/2014/main" id="{B5344690-EA46-4279-8869-1E0875E05AFA}"/>
                </a:ext>
              </a:extLst>
            </p:cNvPr>
            <p:cNvSpPr txBox="1"/>
            <p:nvPr/>
          </p:nvSpPr>
          <p:spPr>
            <a:xfrm>
              <a:off x="3896925" y="1278093"/>
              <a:ext cx="1350150" cy="384563"/>
            </a:xfrm>
            <a:prstGeom prst="rect">
              <a:avLst/>
            </a:prstGeom>
            <a:noFill/>
          </p:spPr>
          <p:txBody>
            <a:bodyPr wrap="square" lIns="0" tIns="0" rIns="0" bIns="0" anchor="b" anchorCtr="0">
              <a:normAutofit/>
            </a:bodyPr>
            <a:lstStyle/>
            <a:p>
              <a:pPr algn="ct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Contents</a:t>
              </a:r>
            </a:p>
          </p:txBody>
        </p:sp>
        <p:sp>
          <p:nvSpPr>
            <p:cNvPr id="45" name="Rectangle 9">
              <a:extLst>
                <a:ext uri="{FF2B5EF4-FFF2-40B4-BE49-F238E27FC236}">
                  <a16:creationId xmlns="" xmlns:a16="http://schemas.microsoft.com/office/drawing/2014/main" id="{C231FF43-A215-43DC-8A7F-4BD0E9251E8C}"/>
                </a:ext>
              </a:extLst>
            </p:cNvPr>
            <p:cNvSpPr/>
            <p:nvPr/>
          </p:nvSpPr>
          <p:spPr>
            <a:xfrm>
              <a:off x="3909566" y="821617"/>
              <a:ext cx="1350150" cy="692498"/>
            </a:xfrm>
            <a:prstGeom prst="rect">
              <a:avLst/>
            </a:prstGeom>
          </p:spPr>
          <p:txBody>
            <a:bodyPr wrap="square">
              <a:normAutofit lnSpcReduction="10000"/>
            </a:bodyPr>
            <a:lstStyle/>
            <a:p>
              <a:pPr algn="ctr"/>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目录</a:t>
              </a:r>
            </a:p>
          </p:txBody>
        </p:sp>
      </p:grpSp>
      <p:grpSp>
        <p:nvGrpSpPr>
          <p:cNvPr id="51" name="Group 25">
            <a:extLst>
              <a:ext uri="{FF2B5EF4-FFF2-40B4-BE49-F238E27FC236}">
                <a16:creationId xmlns="" xmlns:a16="http://schemas.microsoft.com/office/drawing/2014/main" id="{4EEC79ED-3F5D-44D7-B497-B1FA6DA894CE}"/>
              </a:ext>
            </a:extLst>
          </p:cNvPr>
          <p:cNvGrpSpPr/>
          <p:nvPr/>
        </p:nvGrpSpPr>
        <p:grpSpPr>
          <a:xfrm>
            <a:off x="4778534" y="2758191"/>
            <a:ext cx="3335267" cy="530914"/>
            <a:chOff x="6734266" y="4541274"/>
            <a:chExt cx="4447022" cy="707886"/>
          </a:xfrm>
        </p:grpSpPr>
        <p:sp>
          <p:nvSpPr>
            <p:cNvPr id="52" name="TextBox 26">
              <a:extLst>
                <a:ext uri="{FF2B5EF4-FFF2-40B4-BE49-F238E27FC236}">
                  <a16:creationId xmlns="" xmlns:a16="http://schemas.microsoft.com/office/drawing/2014/main" id="{F72AED1A-ABA2-498E-84CC-1474E7F6C301}"/>
                </a:ext>
              </a:extLst>
            </p:cNvPr>
            <p:cNvSpPr txBox="1"/>
            <p:nvPr/>
          </p:nvSpPr>
          <p:spPr>
            <a:xfrm>
              <a:off x="6734266" y="4541274"/>
              <a:ext cx="716863" cy="707886"/>
            </a:xfrm>
            <a:prstGeom prst="rect">
              <a:avLst/>
            </a:prstGeom>
            <a:noFill/>
          </p:spPr>
          <p:txBody>
            <a:bodyPr wrap="none" anchor="ctr">
              <a:normAutofit fontScale="85000" lnSpcReduction="20000"/>
            </a:bodyPr>
            <a:lstStyle/>
            <a:p>
              <a:pPr algn="ctr"/>
              <a:r>
                <a:rPr lang="en-US" altLang="zh-CN" sz="4000" dirty="0">
                  <a:solidFill>
                    <a:srgbClr val="49BAAF"/>
                  </a:solidFill>
                  <a:latin typeface="Impact" panose="020B0806030902050204" pitchFamily="34" charset="0"/>
                </a:rPr>
                <a:t>05</a:t>
              </a:r>
            </a:p>
          </p:txBody>
        </p:sp>
        <p:sp>
          <p:nvSpPr>
            <p:cNvPr id="54" name="TextBox 28">
              <a:extLst>
                <a:ext uri="{FF2B5EF4-FFF2-40B4-BE49-F238E27FC236}">
                  <a16:creationId xmlns="" xmlns:a16="http://schemas.microsoft.com/office/drawing/2014/main" id="{58FD071D-B87D-4EB4-9436-88449C9B853A}"/>
                </a:ext>
              </a:extLst>
            </p:cNvPr>
            <p:cNvSpPr txBox="1"/>
            <p:nvPr/>
          </p:nvSpPr>
          <p:spPr>
            <a:xfrm>
              <a:off x="7218713" y="4613601"/>
              <a:ext cx="3962575" cy="242864"/>
            </a:xfrm>
            <a:prstGeom prst="rect">
              <a:avLst/>
            </a:prstGeom>
            <a:noFill/>
          </p:spPr>
          <p:txBody>
            <a:bodyPr wrap="none" lIns="360000" tIns="0" rIns="0" bIns="0" anchor="b" anchorCtr="0">
              <a:normAutofit fontScale="85000" lnSpcReduction="20000"/>
            </a:bodyPr>
            <a:lstStyle/>
            <a:p>
              <a:r>
                <a:rPr lang="en-US" altLang="zh-CN" sz="1600" b="1" dirty="0" smtClean="0">
                  <a:solidFill>
                    <a:srgbClr val="49BAAF"/>
                  </a:solidFill>
                </a:rPr>
                <a:t>WEB</a:t>
              </a:r>
              <a:r>
                <a:rPr lang="zh-CN" altLang="en-US" sz="1600" b="1" dirty="0" smtClean="0">
                  <a:solidFill>
                    <a:srgbClr val="49BAAF"/>
                  </a:solidFill>
                </a:rPr>
                <a:t>测试</a:t>
              </a:r>
              <a:endParaRPr lang="zh-CN" altLang="en-US" sz="1600" b="1" dirty="0">
                <a:solidFill>
                  <a:srgbClr val="49BAAF"/>
                </a:solidFill>
              </a:endParaRPr>
            </a:p>
          </p:txBody>
        </p:sp>
      </p:grpSp>
      <p:grpSp>
        <p:nvGrpSpPr>
          <p:cNvPr id="56" name="Group 25">
            <a:extLst>
              <a:ext uri="{FF2B5EF4-FFF2-40B4-BE49-F238E27FC236}">
                <a16:creationId xmlns="" xmlns:a16="http://schemas.microsoft.com/office/drawing/2014/main" id="{4EEC79ED-3F5D-44D7-B497-B1FA6DA894CE}"/>
              </a:ext>
            </a:extLst>
          </p:cNvPr>
          <p:cNvGrpSpPr/>
          <p:nvPr/>
        </p:nvGrpSpPr>
        <p:grpSpPr>
          <a:xfrm>
            <a:off x="4778535" y="3441504"/>
            <a:ext cx="3342619" cy="530914"/>
            <a:chOff x="6734266" y="4541274"/>
            <a:chExt cx="4456824" cy="707886"/>
          </a:xfrm>
        </p:grpSpPr>
        <p:sp>
          <p:nvSpPr>
            <p:cNvPr id="57" name="TextBox 26">
              <a:extLst>
                <a:ext uri="{FF2B5EF4-FFF2-40B4-BE49-F238E27FC236}">
                  <a16:creationId xmlns="" xmlns:a16="http://schemas.microsoft.com/office/drawing/2014/main" id="{F72AED1A-ABA2-498E-84CC-1474E7F6C301}"/>
                </a:ext>
              </a:extLst>
            </p:cNvPr>
            <p:cNvSpPr txBox="1"/>
            <p:nvPr/>
          </p:nvSpPr>
          <p:spPr>
            <a:xfrm>
              <a:off x="6734266" y="4541274"/>
              <a:ext cx="716863" cy="707886"/>
            </a:xfrm>
            <a:prstGeom prst="rect">
              <a:avLst/>
            </a:prstGeom>
            <a:noFill/>
          </p:spPr>
          <p:txBody>
            <a:bodyPr wrap="none" anchor="ctr">
              <a:normAutofit fontScale="85000" lnSpcReduction="20000"/>
            </a:bodyPr>
            <a:lstStyle/>
            <a:p>
              <a:pPr algn="ctr"/>
              <a:r>
                <a:rPr lang="en-US" altLang="zh-CN" sz="4000" dirty="0">
                  <a:solidFill>
                    <a:srgbClr val="49BAAF"/>
                  </a:solidFill>
                  <a:latin typeface="Impact" panose="020B0806030902050204" pitchFamily="34" charset="0"/>
                </a:rPr>
                <a:t>06</a:t>
              </a:r>
            </a:p>
          </p:txBody>
        </p:sp>
        <p:sp>
          <p:nvSpPr>
            <p:cNvPr id="58" name="TextBox 28">
              <a:extLst>
                <a:ext uri="{FF2B5EF4-FFF2-40B4-BE49-F238E27FC236}">
                  <a16:creationId xmlns="" xmlns:a16="http://schemas.microsoft.com/office/drawing/2014/main" id="{58FD071D-B87D-4EB4-9436-88449C9B853A}"/>
                </a:ext>
              </a:extLst>
            </p:cNvPr>
            <p:cNvSpPr txBox="1"/>
            <p:nvPr/>
          </p:nvSpPr>
          <p:spPr>
            <a:xfrm>
              <a:off x="7228515" y="4895217"/>
              <a:ext cx="3962575" cy="242864"/>
            </a:xfrm>
            <a:prstGeom prst="rect">
              <a:avLst/>
            </a:prstGeom>
            <a:noFill/>
          </p:spPr>
          <p:txBody>
            <a:bodyPr wrap="none" lIns="360000" tIns="0" rIns="0" bIns="0" anchor="b" anchorCtr="0">
              <a:normAutofit fontScale="85000" lnSpcReduction="20000"/>
            </a:bodyPr>
            <a:lstStyle/>
            <a:p>
              <a:r>
                <a:rPr lang="en-US" altLang="zh-CN" sz="1600" b="1" dirty="0" smtClean="0">
                  <a:solidFill>
                    <a:srgbClr val="49BAAF"/>
                  </a:solidFill>
                </a:rPr>
                <a:t>WEB</a:t>
              </a:r>
              <a:r>
                <a:rPr lang="zh-CN" altLang="en-US" sz="1600" b="1" dirty="0" smtClean="0">
                  <a:solidFill>
                    <a:srgbClr val="49BAAF"/>
                  </a:solidFill>
                </a:rPr>
                <a:t>运</a:t>
              </a:r>
              <a:r>
                <a:rPr lang="zh-CN" altLang="en-US" sz="1600" b="1" dirty="0">
                  <a:solidFill>
                    <a:srgbClr val="49BAAF"/>
                  </a:solidFill>
                </a:rPr>
                <a:t>维</a:t>
              </a:r>
            </a:p>
            <a:p>
              <a:endParaRPr lang="zh-CN" altLang="en-US" sz="1600" b="1" dirty="0">
                <a:solidFill>
                  <a:srgbClr val="49BAAF"/>
                </a:solidFill>
              </a:endParaRPr>
            </a:p>
          </p:txBody>
        </p:sp>
      </p:grpSp>
      <p:grpSp>
        <p:nvGrpSpPr>
          <p:cNvPr id="59" name="Group 25">
            <a:extLst>
              <a:ext uri="{FF2B5EF4-FFF2-40B4-BE49-F238E27FC236}">
                <a16:creationId xmlns="" xmlns:a16="http://schemas.microsoft.com/office/drawing/2014/main" id="{4EEC79ED-3F5D-44D7-B497-B1FA6DA894CE}"/>
              </a:ext>
            </a:extLst>
          </p:cNvPr>
          <p:cNvGrpSpPr/>
          <p:nvPr/>
        </p:nvGrpSpPr>
        <p:grpSpPr>
          <a:xfrm>
            <a:off x="4778533" y="4227936"/>
            <a:ext cx="3335268" cy="530914"/>
            <a:chOff x="6734266" y="4541274"/>
            <a:chExt cx="4447024" cy="707886"/>
          </a:xfrm>
        </p:grpSpPr>
        <p:sp>
          <p:nvSpPr>
            <p:cNvPr id="60" name="TextBox 26">
              <a:extLst>
                <a:ext uri="{FF2B5EF4-FFF2-40B4-BE49-F238E27FC236}">
                  <a16:creationId xmlns="" xmlns:a16="http://schemas.microsoft.com/office/drawing/2014/main" id="{F72AED1A-ABA2-498E-84CC-1474E7F6C301}"/>
                </a:ext>
              </a:extLst>
            </p:cNvPr>
            <p:cNvSpPr txBox="1"/>
            <p:nvPr/>
          </p:nvSpPr>
          <p:spPr>
            <a:xfrm>
              <a:off x="6734266" y="4541274"/>
              <a:ext cx="716863" cy="707886"/>
            </a:xfrm>
            <a:prstGeom prst="rect">
              <a:avLst/>
            </a:prstGeom>
            <a:noFill/>
          </p:spPr>
          <p:txBody>
            <a:bodyPr wrap="none" anchor="ctr">
              <a:normAutofit fontScale="85000" lnSpcReduction="20000"/>
            </a:bodyPr>
            <a:lstStyle/>
            <a:p>
              <a:pPr algn="ctr"/>
              <a:r>
                <a:rPr lang="en-US" altLang="zh-CN" sz="4000" dirty="0">
                  <a:solidFill>
                    <a:srgbClr val="49BAAF"/>
                  </a:solidFill>
                  <a:latin typeface="Impact" panose="020B0806030902050204" pitchFamily="34" charset="0"/>
                </a:rPr>
                <a:t>07</a:t>
              </a:r>
            </a:p>
          </p:txBody>
        </p:sp>
        <p:sp>
          <p:nvSpPr>
            <p:cNvPr id="61" name="TextBox 28">
              <a:extLst>
                <a:ext uri="{FF2B5EF4-FFF2-40B4-BE49-F238E27FC236}">
                  <a16:creationId xmlns="" xmlns:a16="http://schemas.microsoft.com/office/drawing/2014/main" id="{58FD071D-B87D-4EB4-9436-88449C9B853A}"/>
                </a:ext>
              </a:extLst>
            </p:cNvPr>
            <p:cNvSpPr txBox="1"/>
            <p:nvPr/>
          </p:nvSpPr>
          <p:spPr>
            <a:xfrm>
              <a:off x="7218714" y="4613601"/>
              <a:ext cx="3962576" cy="242864"/>
            </a:xfrm>
            <a:prstGeom prst="rect">
              <a:avLst/>
            </a:prstGeom>
            <a:noFill/>
          </p:spPr>
          <p:txBody>
            <a:bodyPr wrap="none" lIns="360000" tIns="0" rIns="0" bIns="0" anchor="b" anchorCtr="0">
              <a:normAutofit fontScale="85000" lnSpcReduction="20000"/>
            </a:bodyPr>
            <a:lstStyle/>
            <a:p>
              <a:r>
                <a:rPr lang="zh-CN" altLang="en-US" sz="1600" b="1" dirty="0">
                  <a:solidFill>
                    <a:srgbClr val="49BAAF"/>
                  </a:solidFill>
                </a:rPr>
                <a:t>性能及可用性分析</a:t>
              </a:r>
            </a:p>
          </p:txBody>
        </p:sp>
      </p:gr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3706961"/>
            <a:ext cx="1487562" cy="138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7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randombar(horizontal)">
                                      <p:cBhvr>
                                        <p:cTn id="13" dur="10"/>
                                        <p:tgtEl>
                                          <p:spTgt spid="43"/>
                                        </p:tgtEl>
                                      </p:cBhvr>
                                    </p:animEffect>
                                  </p:childTnLst>
                                </p:cTn>
                              </p:par>
                            </p:childTnLst>
                          </p:cTn>
                        </p:par>
                        <p:par>
                          <p:cTn id="14" fill="hold">
                            <p:stCondLst>
                              <p:cond delay="510"/>
                            </p:stCondLst>
                            <p:childTnLst>
                              <p:par>
                                <p:cTn id="15" presetID="42"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anim calcmode="lin" valueType="num">
                                      <p:cBhvr>
                                        <p:cTn id="18" dur="250" fill="hold"/>
                                        <p:tgtEl>
                                          <p:spTgt spid="28"/>
                                        </p:tgtEl>
                                        <p:attrNameLst>
                                          <p:attrName>ppt_x</p:attrName>
                                        </p:attrNameLst>
                                      </p:cBhvr>
                                      <p:tavLst>
                                        <p:tav tm="0">
                                          <p:val>
                                            <p:strVal val="#ppt_x"/>
                                          </p:val>
                                        </p:tav>
                                        <p:tav tm="100000">
                                          <p:val>
                                            <p:strVal val="#ppt_x"/>
                                          </p:val>
                                        </p:tav>
                                      </p:tavLst>
                                    </p:anim>
                                    <p:anim calcmode="lin" valueType="num">
                                      <p:cBhvr>
                                        <p:cTn id="19" dur="25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anim calcmode="lin" valueType="num">
                                      <p:cBhvr>
                                        <p:cTn id="23" dur="250" fill="hold"/>
                                        <p:tgtEl>
                                          <p:spTgt spid="21"/>
                                        </p:tgtEl>
                                        <p:attrNameLst>
                                          <p:attrName>ppt_x</p:attrName>
                                        </p:attrNameLst>
                                      </p:cBhvr>
                                      <p:tavLst>
                                        <p:tav tm="0">
                                          <p:val>
                                            <p:strVal val="#ppt_x"/>
                                          </p:val>
                                        </p:tav>
                                        <p:tav tm="100000">
                                          <p:val>
                                            <p:strVal val="#ppt_x"/>
                                          </p:val>
                                        </p:tav>
                                      </p:tavLst>
                                    </p:anim>
                                    <p:anim calcmode="lin" valueType="num">
                                      <p:cBhvr>
                                        <p:cTn id="24" dur="250" fill="hold"/>
                                        <p:tgtEl>
                                          <p:spTgt spid="21"/>
                                        </p:tgtEl>
                                        <p:attrNameLst>
                                          <p:attrName>ppt_y</p:attrName>
                                        </p:attrNameLst>
                                      </p:cBhvr>
                                      <p:tavLst>
                                        <p:tav tm="0">
                                          <p:val>
                                            <p:strVal val="#ppt_y+.1"/>
                                          </p:val>
                                        </p:tav>
                                        <p:tav tm="100000">
                                          <p:val>
                                            <p:strVal val="#ppt_y"/>
                                          </p:val>
                                        </p:tav>
                                      </p:tavLst>
                                    </p:anim>
                                  </p:childTnLst>
                                </p:cTn>
                              </p:par>
                            </p:childTnLst>
                          </p:cTn>
                        </p:par>
                        <p:par>
                          <p:cTn id="25" fill="hold">
                            <p:stCondLst>
                              <p:cond delay="760"/>
                            </p:stCondLst>
                            <p:childTnLst>
                              <p:par>
                                <p:cTn id="26" presetID="42"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250"/>
                                        <p:tgtEl>
                                          <p:spTgt spid="33"/>
                                        </p:tgtEl>
                                      </p:cBhvr>
                                    </p:animEffect>
                                    <p:anim calcmode="lin" valueType="num">
                                      <p:cBhvr>
                                        <p:cTn id="29" dur="250" fill="hold"/>
                                        <p:tgtEl>
                                          <p:spTgt spid="33"/>
                                        </p:tgtEl>
                                        <p:attrNameLst>
                                          <p:attrName>ppt_x</p:attrName>
                                        </p:attrNameLst>
                                      </p:cBhvr>
                                      <p:tavLst>
                                        <p:tav tm="0">
                                          <p:val>
                                            <p:strVal val="#ppt_x"/>
                                          </p:val>
                                        </p:tav>
                                        <p:tav tm="100000">
                                          <p:val>
                                            <p:strVal val="#ppt_x"/>
                                          </p:val>
                                        </p:tav>
                                      </p:tavLst>
                                    </p:anim>
                                    <p:anim calcmode="lin" valueType="num">
                                      <p:cBhvr>
                                        <p:cTn id="30" dur="250" fill="hold"/>
                                        <p:tgtEl>
                                          <p:spTgt spid="33"/>
                                        </p:tgtEl>
                                        <p:attrNameLst>
                                          <p:attrName>ppt_y</p:attrName>
                                        </p:attrNameLst>
                                      </p:cBhvr>
                                      <p:tavLst>
                                        <p:tav tm="0">
                                          <p:val>
                                            <p:strVal val="#ppt_y+.1"/>
                                          </p:val>
                                        </p:tav>
                                        <p:tav tm="100000">
                                          <p:val>
                                            <p:strVal val="#ppt_y"/>
                                          </p:val>
                                        </p:tav>
                                      </p:tavLst>
                                    </p:anim>
                                  </p:childTnLst>
                                </p:cTn>
                              </p:par>
                            </p:childTnLst>
                          </p:cTn>
                        </p:par>
                        <p:par>
                          <p:cTn id="31" fill="hold">
                            <p:stCondLst>
                              <p:cond delay="1010"/>
                            </p:stCondLst>
                            <p:childTnLst>
                              <p:par>
                                <p:cTn id="32" presetID="42" presetClass="entr" presetSubtype="0"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250"/>
                                        <p:tgtEl>
                                          <p:spTgt spid="38"/>
                                        </p:tgtEl>
                                      </p:cBhvr>
                                    </p:animEffect>
                                    <p:anim calcmode="lin" valueType="num">
                                      <p:cBhvr>
                                        <p:cTn id="35" dur="250" fill="hold"/>
                                        <p:tgtEl>
                                          <p:spTgt spid="38"/>
                                        </p:tgtEl>
                                        <p:attrNameLst>
                                          <p:attrName>ppt_x</p:attrName>
                                        </p:attrNameLst>
                                      </p:cBhvr>
                                      <p:tavLst>
                                        <p:tav tm="0">
                                          <p:val>
                                            <p:strVal val="#ppt_x"/>
                                          </p:val>
                                        </p:tav>
                                        <p:tav tm="100000">
                                          <p:val>
                                            <p:strVal val="#ppt_x"/>
                                          </p:val>
                                        </p:tav>
                                      </p:tavLst>
                                    </p:anim>
                                    <p:anim calcmode="lin" valueType="num">
                                      <p:cBhvr>
                                        <p:cTn id="36" dur="250" fill="hold"/>
                                        <p:tgtEl>
                                          <p:spTgt spid="38"/>
                                        </p:tgtEl>
                                        <p:attrNameLst>
                                          <p:attrName>ppt_y</p:attrName>
                                        </p:attrNameLst>
                                      </p:cBhvr>
                                      <p:tavLst>
                                        <p:tav tm="0">
                                          <p:val>
                                            <p:strVal val="#ppt_y+.1"/>
                                          </p:val>
                                        </p:tav>
                                        <p:tav tm="100000">
                                          <p:val>
                                            <p:strVal val="#ppt_y"/>
                                          </p:val>
                                        </p:tav>
                                      </p:tavLst>
                                    </p:anim>
                                  </p:childTnLst>
                                </p:cTn>
                              </p:par>
                            </p:childTnLst>
                          </p:cTn>
                        </p:par>
                        <p:par>
                          <p:cTn id="37" fill="hold">
                            <p:stCondLst>
                              <p:cond delay="1260"/>
                            </p:stCondLst>
                            <p:childTnLst>
                              <p:par>
                                <p:cTn id="38" presetID="42" presetClass="entr" presetSubtype="0"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250"/>
                                        <p:tgtEl>
                                          <p:spTgt spid="51"/>
                                        </p:tgtEl>
                                      </p:cBhvr>
                                    </p:animEffect>
                                    <p:anim calcmode="lin" valueType="num">
                                      <p:cBhvr>
                                        <p:cTn id="41" dur="250" fill="hold"/>
                                        <p:tgtEl>
                                          <p:spTgt spid="51"/>
                                        </p:tgtEl>
                                        <p:attrNameLst>
                                          <p:attrName>ppt_x</p:attrName>
                                        </p:attrNameLst>
                                      </p:cBhvr>
                                      <p:tavLst>
                                        <p:tav tm="0">
                                          <p:val>
                                            <p:strVal val="#ppt_x"/>
                                          </p:val>
                                        </p:tav>
                                        <p:tav tm="100000">
                                          <p:val>
                                            <p:strVal val="#ppt_x"/>
                                          </p:val>
                                        </p:tav>
                                      </p:tavLst>
                                    </p:anim>
                                    <p:anim calcmode="lin" valueType="num">
                                      <p:cBhvr>
                                        <p:cTn id="42" dur="250" fill="hold"/>
                                        <p:tgtEl>
                                          <p:spTgt spid="51"/>
                                        </p:tgtEl>
                                        <p:attrNameLst>
                                          <p:attrName>ppt_y</p:attrName>
                                        </p:attrNameLst>
                                      </p:cBhvr>
                                      <p:tavLst>
                                        <p:tav tm="0">
                                          <p:val>
                                            <p:strVal val="#ppt_y+.1"/>
                                          </p:val>
                                        </p:tav>
                                        <p:tav tm="100000">
                                          <p:val>
                                            <p:strVal val="#ppt_y"/>
                                          </p:val>
                                        </p:tav>
                                      </p:tavLst>
                                    </p:anim>
                                  </p:childTnLst>
                                </p:cTn>
                              </p:par>
                            </p:childTnLst>
                          </p:cTn>
                        </p:par>
                        <p:par>
                          <p:cTn id="43" fill="hold">
                            <p:stCondLst>
                              <p:cond delay="1510"/>
                            </p:stCondLst>
                            <p:childTnLst>
                              <p:par>
                                <p:cTn id="44" presetID="42" presetClass="entr" presetSubtype="0" fill="hold" nodeType="after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250"/>
                                        <p:tgtEl>
                                          <p:spTgt spid="56"/>
                                        </p:tgtEl>
                                      </p:cBhvr>
                                    </p:animEffect>
                                    <p:anim calcmode="lin" valueType="num">
                                      <p:cBhvr>
                                        <p:cTn id="47" dur="250" fill="hold"/>
                                        <p:tgtEl>
                                          <p:spTgt spid="56"/>
                                        </p:tgtEl>
                                        <p:attrNameLst>
                                          <p:attrName>ppt_x</p:attrName>
                                        </p:attrNameLst>
                                      </p:cBhvr>
                                      <p:tavLst>
                                        <p:tav tm="0">
                                          <p:val>
                                            <p:strVal val="#ppt_x"/>
                                          </p:val>
                                        </p:tav>
                                        <p:tav tm="100000">
                                          <p:val>
                                            <p:strVal val="#ppt_x"/>
                                          </p:val>
                                        </p:tav>
                                      </p:tavLst>
                                    </p:anim>
                                    <p:anim calcmode="lin" valueType="num">
                                      <p:cBhvr>
                                        <p:cTn id="48" dur="250" fill="hold"/>
                                        <p:tgtEl>
                                          <p:spTgt spid="56"/>
                                        </p:tgtEl>
                                        <p:attrNameLst>
                                          <p:attrName>ppt_y</p:attrName>
                                        </p:attrNameLst>
                                      </p:cBhvr>
                                      <p:tavLst>
                                        <p:tav tm="0">
                                          <p:val>
                                            <p:strVal val="#ppt_y+.1"/>
                                          </p:val>
                                        </p:tav>
                                        <p:tav tm="100000">
                                          <p:val>
                                            <p:strVal val="#ppt_y"/>
                                          </p:val>
                                        </p:tav>
                                      </p:tavLst>
                                    </p:anim>
                                  </p:childTnLst>
                                </p:cTn>
                              </p:par>
                            </p:childTnLst>
                          </p:cTn>
                        </p:par>
                        <p:par>
                          <p:cTn id="49" fill="hold">
                            <p:stCondLst>
                              <p:cond delay="1760"/>
                            </p:stCondLst>
                            <p:childTnLst>
                              <p:par>
                                <p:cTn id="50" presetID="42" presetClass="entr" presetSubtype="0"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anim calcmode="lin" valueType="num">
                                      <p:cBhvr>
                                        <p:cTn id="53" dur="250" fill="hold"/>
                                        <p:tgtEl>
                                          <p:spTgt spid="59"/>
                                        </p:tgtEl>
                                        <p:attrNameLst>
                                          <p:attrName>ppt_x</p:attrName>
                                        </p:attrNameLst>
                                      </p:cBhvr>
                                      <p:tavLst>
                                        <p:tav tm="0">
                                          <p:val>
                                            <p:strVal val="#ppt_x"/>
                                          </p:val>
                                        </p:tav>
                                        <p:tav tm="100000">
                                          <p:val>
                                            <p:strVal val="#ppt_x"/>
                                          </p:val>
                                        </p:tav>
                                      </p:tavLst>
                                    </p:anim>
                                    <p:anim calcmode="lin" valueType="num">
                                      <p:cBhvr>
                                        <p:cTn id="54" dur="25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99" y="101482"/>
            <a:ext cx="8660057" cy="4834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175272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5" y="55594"/>
            <a:ext cx="8992685" cy="49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985812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982" y="314783"/>
            <a:ext cx="463428" cy="17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97" y="97085"/>
            <a:ext cx="8803573" cy="5004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109510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QQ图片20200603145720"/>
          <p:cNvPicPr>
            <a:picLocks noChangeAspect="1"/>
          </p:cNvPicPr>
          <p:nvPr/>
        </p:nvPicPr>
        <p:blipFill>
          <a:blip r:embed="rId3"/>
          <a:stretch>
            <a:fillRect/>
          </a:stretch>
        </p:blipFill>
        <p:spPr>
          <a:xfrm>
            <a:off x="476" y="20483"/>
            <a:ext cx="9144000" cy="5077301"/>
          </a:xfrm>
          <a:prstGeom prst="rect">
            <a:avLst/>
          </a:prstGeom>
        </p:spPr>
      </p:pic>
    </p:spTree>
    <p:custDataLst>
      <p:tags r:id="rId1"/>
    </p:custDataLst>
    <p:extLst>
      <p:ext uri="{BB962C8B-B14F-4D97-AF65-F5344CB8AC3E}">
        <p14:creationId xmlns:p14="http://schemas.microsoft.com/office/powerpoint/2010/main" val="7218637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7584" y="1513640"/>
            <a:ext cx="7082308" cy="2531460"/>
          </a:xfrm>
          <a:prstGeom prst="rect">
            <a:avLst/>
          </a:prstGeom>
          <a:noFill/>
        </p:spPr>
        <p:txBody>
          <a:bodyPr wrap="square" lIns="68579" tIns="34289" rIns="68579" bIns="34289" rtlCol="0" anchor="t">
            <a:spAutoFit/>
          </a:bodyPr>
          <a:lstStyle/>
          <a:p>
            <a:pPr defTabSz="685783"/>
            <a:r>
              <a:rPr lang="en-US" altLang="zh-CN" sz="2000" dirty="0" smtClean="0">
                <a:solidFill>
                  <a:srgbClr val="006470"/>
                </a:solidFill>
                <a:latin typeface="+mn-ea"/>
              </a:rPr>
              <a:t>1.</a:t>
            </a:r>
            <a:r>
              <a:rPr lang="zh-CN" altLang="en-US" sz="2000" dirty="0" smtClean="0">
                <a:solidFill>
                  <a:srgbClr val="006470"/>
                </a:solidFill>
                <a:latin typeface="+mn-ea"/>
              </a:rPr>
              <a:t>采用</a:t>
            </a:r>
            <a:r>
              <a:rPr lang="zh-CN" altLang="en-US" sz="2000" dirty="0">
                <a:solidFill>
                  <a:srgbClr val="006470"/>
                </a:solidFill>
                <a:latin typeface="+mn-ea"/>
              </a:rPr>
              <a:t>SpringBoot应用系统开发模板，前端使用模板引擎Thymeleaf，它是用Java语言编写的，渲染模板并输出相应文本，使得界面的设计与应用的逻辑分离</a:t>
            </a:r>
            <a:r>
              <a:rPr lang="zh-CN" altLang="en-US" sz="2000" dirty="0" smtClean="0">
                <a:solidFill>
                  <a:srgbClr val="006470"/>
                </a:solidFill>
                <a:latin typeface="+mn-ea"/>
              </a:rPr>
              <a:t>；</a:t>
            </a:r>
            <a:endParaRPr lang="en-US" altLang="zh-CN" sz="2000" dirty="0" smtClean="0">
              <a:solidFill>
                <a:srgbClr val="006470"/>
              </a:solidFill>
              <a:latin typeface="+mn-ea"/>
            </a:endParaRPr>
          </a:p>
          <a:p>
            <a:pPr defTabSz="685783"/>
            <a:r>
              <a:rPr lang="en-US" altLang="zh-CN" sz="2000" dirty="0" smtClean="0">
                <a:solidFill>
                  <a:srgbClr val="006470"/>
                </a:solidFill>
                <a:latin typeface="+mn-ea"/>
              </a:rPr>
              <a:t>2.</a:t>
            </a:r>
            <a:r>
              <a:rPr lang="zh-CN" altLang="en-US" sz="2000" dirty="0" smtClean="0">
                <a:solidFill>
                  <a:srgbClr val="006470"/>
                </a:solidFill>
                <a:latin typeface="+mn-ea"/>
              </a:rPr>
              <a:t>在</a:t>
            </a:r>
            <a:r>
              <a:rPr lang="zh-CN" altLang="en-US" sz="2000" dirty="0">
                <a:solidFill>
                  <a:srgbClr val="006470"/>
                </a:solidFill>
                <a:latin typeface="+mn-ea"/>
              </a:rPr>
              <a:t>浏览器的数据传输格式上采用Json，非xml，同时提供RESTfulAPI</a:t>
            </a:r>
            <a:r>
              <a:rPr lang="zh-CN" altLang="en-US" sz="2000" dirty="0" smtClean="0">
                <a:solidFill>
                  <a:srgbClr val="006470"/>
                </a:solidFill>
                <a:latin typeface="+mn-ea"/>
              </a:rPr>
              <a:t>；</a:t>
            </a:r>
            <a:endParaRPr lang="en-US" altLang="zh-CN" sz="2000" dirty="0" smtClean="0">
              <a:solidFill>
                <a:srgbClr val="006470"/>
              </a:solidFill>
              <a:latin typeface="+mn-ea"/>
            </a:endParaRPr>
          </a:p>
          <a:p>
            <a:pPr defTabSz="685783"/>
            <a:r>
              <a:rPr lang="en-US" altLang="zh-CN" sz="2000" dirty="0">
                <a:solidFill>
                  <a:srgbClr val="006470"/>
                </a:solidFill>
                <a:latin typeface="+mn-ea"/>
              </a:rPr>
              <a:t>3</a:t>
            </a:r>
            <a:r>
              <a:rPr lang="en-US" altLang="zh-CN" sz="2000" dirty="0" smtClean="0">
                <a:solidFill>
                  <a:srgbClr val="006470"/>
                </a:solidFill>
                <a:latin typeface="+mn-ea"/>
              </a:rPr>
              <a:t>.</a:t>
            </a:r>
            <a:r>
              <a:rPr lang="zh-CN" altLang="en-US" sz="2000" dirty="0" smtClean="0">
                <a:solidFill>
                  <a:srgbClr val="006470"/>
                </a:solidFill>
                <a:latin typeface="+mn-ea"/>
              </a:rPr>
              <a:t>SpringMVC</a:t>
            </a:r>
            <a:r>
              <a:rPr lang="zh-CN" altLang="en-US" sz="2000" dirty="0">
                <a:solidFill>
                  <a:srgbClr val="006470"/>
                </a:solidFill>
                <a:latin typeface="+mn-ea"/>
              </a:rPr>
              <a:t>框架用于数据到达服务器后处理请求</a:t>
            </a:r>
            <a:r>
              <a:rPr lang="zh-CN" altLang="en-US" sz="2000" dirty="0" smtClean="0">
                <a:solidFill>
                  <a:srgbClr val="006470"/>
                </a:solidFill>
                <a:latin typeface="+mn-ea"/>
              </a:rPr>
              <a:t>；</a:t>
            </a:r>
            <a:endParaRPr lang="en-US" altLang="zh-CN" sz="2000" dirty="0" smtClean="0">
              <a:solidFill>
                <a:srgbClr val="006470"/>
              </a:solidFill>
              <a:latin typeface="+mn-ea"/>
            </a:endParaRPr>
          </a:p>
          <a:p>
            <a:pPr defTabSz="685783"/>
            <a:r>
              <a:rPr lang="en-US" altLang="zh-CN" sz="2000" dirty="0">
                <a:solidFill>
                  <a:srgbClr val="006470"/>
                </a:solidFill>
                <a:latin typeface="+mn-ea"/>
              </a:rPr>
              <a:t>4</a:t>
            </a:r>
            <a:r>
              <a:rPr lang="en-US" altLang="zh-CN" sz="2000" dirty="0" smtClean="0">
                <a:solidFill>
                  <a:srgbClr val="006470"/>
                </a:solidFill>
                <a:latin typeface="+mn-ea"/>
              </a:rPr>
              <a:t>.</a:t>
            </a:r>
            <a:r>
              <a:rPr lang="zh-CN" altLang="en-US" sz="2000" dirty="0" smtClean="0">
                <a:solidFill>
                  <a:srgbClr val="006470"/>
                </a:solidFill>
                <a:latin typeface="+mn-ea"/>
              </a:rPr>
              <a:t>到</a:t>
            </a:r>
            <a:r>
              <a:rPr lang="zh-CN" altLang="en-US" sz="2000" dirty="0">
                <a:solidFill>
                  <a:srgbClr val="006470"/>
                </a:solidFill>
                <a:latin typeface="+mn-ea"/>
              </a:rPr>
              <a:t>数据访问层主要有MyBatis等持久层框架</a:t>
            </a:r>
            <a:r>
              <a:rPr lang="zh-CN" altLang="en-US" sz="2000" dirty="0" smtClean="0">
                <a:solidFill>
                  <a:srgbClr val="006470"/>
                </a:solidFill>
                <a:latin typeface="+mn-ea"/>
              </a:rPr>
              <a:t>；</a:t>
            </a:r>
            <a:endParaRPr lang="en-US" altLang="zh-CN" sz="2000" dirty="0" smtClean="0">
              <a:solidFill>
                <a:srgbClr val="006470"/>
              </a:solidFill>
              <a:latin typeface="+mn-ea"/>
            </a:endParaRPr>
          </a:p>
          <a:p>
            <a:pPr defTabSz="685783"/>
            <a:r>
              <a:rPr lang="en-US" altLang="zh-CN" sz="2000" dirty="0" smtClean="0">
                <a:solidFill>
                  <a:srgbClr val="006470"/>
                </a:solidFill>
                <a:latin typeface="+mn-ea"/>
              </a:rPr>
              <a:t>5.</a:t>
            </a:r>
            <a:r>
              <a:rPr lang="zh-CN" altLang="en-US" sz="2000" dirty="0" smtClean="0">
                <a:solidFill>
                  <a:srgbClr val="006470"/>
                </a:solidFill>
                <a:latin typeface="+mn-ea"/>
              </a:rPr>
              <a:t>数据库</a:t>
            </a:r>
            <a:r>
              <a:rPr lang="zh-CN" altLang="en-US" sz="2000" dirty="0">
                <a:solidFill>
                  <a:srgbClr val="006470"/>
                </a:solidFill>
                <a:latin typeface="+mn-ea"/>
              </a:rPr>
              <a:t>采用MySQL。</a:t>
            </a:r>
          </a:p>
        </p:txBody>
      </p:sp>
      <p:sp>
        <p:nvSpPr>
          <p:cNvPr id="43" name="Title 1"/>
          <p:cNvSpPr txBox="1"/>
          <p:nvPr/>
        </p:nvSpPr>
        <p:spPr>
          <a:xfrm>
            <a:off x="611507" y="175736"/>
            <a:ext cx="4896597" cy="727710"/>
          </a:xfrm>
          <a:prstGeom prst="rect">
            <a:avLst/>
          </a:prstGeom>
        </p:spPr>
        <p:txBody>
          <a:bodyPr lIns="0" tIns="34289" rIns="0" bIns="3428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en-GB" sz="1500" b="1" dirty="0" smtClean="0">
                <a:solidFill>
                  <a:srgbClr val="000000">
                    <a:lumMod val="65000"/>
                    <a:lumOff val="35000"/>
                  </a:srgbClr>
                </a:solidFill>
                <a:latin typeface="微软雅黑"/>
                <a:ea typeface="微软雅黑"/>
                <a:cs typeface="+mj-ea"/>
                <a:sym typeface="+mn-lt"/>
              </a:rPr>
              <a:t>web</a:t>
            </a:r>
            <a:r>
              <a:rPr lang="en-US" altLang="en-GB" sz="1500" b="1" dirty="0">
                <a:solidFill>
                  <a:srgbClr val="000000">
                    <a:lumMod val="65000"/>
                    <a:lumOff val="35000"/>
                  </a:srgbClr>
                </a:solidFill>
                <a:latin typeface="微软雅黑"/>
                <a:ea typeface="微软雅黑"/>
                <a:cs typeface="+mj-ea"/>
                <a:sym typeface="+mn-lt"/>
              </a:rPr>
              <a:t>应用构建及部署</a:t>
            </a:r>
          </a:p>
        </p:txBody>
      </p:sp>
      <p:sp>
        <p:nvSpPr>
          <p:cNvPr id="5" name="Title 1"/>
          <p:cNvSpPr txBox="1"/>
          <p:nvPr/>
        </p:nvSpPr>
        <p:spPr>
          <a:xfrm>
            <a:off x="897256" y="980124"/>
            <a:ext cx="5979000" cy="564356"/>
          </a:xfrm>
          <a:prstGeom prst="rect">
            <a:avLst/>
          </a:prstGeom>
        </p:spPr>
        <p:txBody>
          <a:bodyPr lIns="0" tIns="34289" rIns="0" bIns="34289" anchor="ctr">
            <a:noAutofit/>
            <a:scene3d>
              <a:camera prst="orthographicFront"/>
              <a:lightRig rig="threePt" dir="t"/>
            </a:scene3d>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000" dirty="0">
                <a:ln/>
                <a:solidFill>
                  <a:srgbClr val="6096E6"/>
                </a:solidFill>
                <a:effectLst>
                  <a:outerShdw blurRad="38100" dist="25400" dir="5400000" algn="ctr" rotWithShape="0">
                    <a:srgbClr val="6E747A">
                      <a:alpha val="43000"/>
                    </a:srgbClr>
                  </a:outerShdw>
                </a:effectLst>
                <a:latin typeface="微软雅黑"/>
                <a:cs typeface="+mj-ea"/>
                <a:sym typeface="+mn-lt"/>
              </a:rPr>
              <a:t>Technical </a:t>
            </a:r>
            <a:r>
              <a:rPr lang="en-US" altLang="zh-CN" sz="2000" dirty="0" smtClean="0">
                <a:ln/>
                <a:solidFill>
                  <a:srgbClr val="6096E6"/>
                </a:solidFill>
                <a:effectLst>
                  <a:outerShdw blurRad="38100" dist="25400" dir="5400000" algn="ctr" rotWithShape="0">
                    <a:srgbClr val="6E747A">
                      <a:alpha val="43000"/>
                    </a:srgbClr>
                  </a:outerShdw>
                </a:effectLst>
                <a:latin typeface="微软雅黑"/>
                <a:cs typeface="+mj-ea"/>
                <a:sym typeface="+mn-lt"/>
              </a:rPr>
              <a:t>description</a:t>
            </a:r>
            <a:r>
              <a:rPr lang="zh-CN" altLang="en-US" sz="2000" dirty="0" smtClean="0">
                <a:cs typeface="+mj-ea"/>
                <a:sym typeface="+mn-lt"/>
              </a:rPr>
              <a:t>  </a:t>
            </a:r>
            <a:r>
              <a:rPr lang="zh-CN" altLang="en-US" sz="2000" dirty="0" smtClean="0">
                <a:ln/>
                <a:solidFill>
                  <a:srgbClr val="6096E6"/>
                </a:solidFill>
                <a:effectLst>
                  <a:outerShdw blurRad="38100" dist="25400" dir="5400000" algn="ctr" rotWithShape="0">
                    <a:srgbClr val="6E747A">
                      <a:alpha val="43000"/>
                    </a:srgbClr>
                  </a:outerShdw>
                </a:effectLst>
                <a:latin typeface="微软雅黑"/>
                <a:ea typeface="微软雅黑"/>
                <a:cs typeface="+mj-ea"/>
                <a:sym typeface="+mn-lt"/>
              </a:rPr>
              <a:t>技术说明：</a:t>
            </a:r>
            <a:endParaRPr lang="zh-CN" altLang="en-US" sz="2000" dirty="0">
              <a:ln/>
              <a:solidFill>
                <a:srgbClr val="6096E6"/>
              </a:solidFill>
              <a:effectLst>
                <a:outerShdw blurRad="38100" dist="25400" dir="5400000" algn="ctr" rotWithShape="0">
                  <a:srgbClr val="6E747A">
                    <a:alpha val="43000"/>
                  </a:srgbClr>
                </a:outerShdw>
              </a:effectLst>
              <a:latin typeface="微软雅黑"/>
              <a:ea typeface="微软雅黑"/>
              <a:cs typeface="+mj-ea"/>
              <a:sym typeface="+mn-lt"/>
            </a:endParaRPr>
          </a:p>
        </p:txBody>
      </p:sp>
      <p:sp>
        <p:nvSpPr>
          <p:cNvPr id="8" name="Freeform: Shape 27"/>
          <p:cNvSpPr>
            <a:spLocks/>
          </p:cNvSpPr>
          <p:nvPr/>
        </p:nvSpPr>
        <p:spPr bwMode="auto">
          <a:xfrm flipH="1">
            <a:off x="7044791" y="2719656"/>
            <a:ext cx="1225932" cy="760967"/>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headEnd/>
            <a:tailEnd/>
          </a:ln>
        </p:spPr>
        <p:txBody>
          <a:bodyPr lIns="91390" tIns="45695" rIns="91390" bIns="45695" anchor="ctr"/>
          <a:lstStyle/>
          <a:p>
            <a:pPr algn="ctr"/>
            <a:endParaRPr>
              <a:cs typeface="+mn-ea"/>
              <a:sym typeface="+mn-lt"/>
            </a:endParaRPr>
          </a:p>
        </p:txBody>
      </p:sp>
      <p:sp>
        <p:nvSpPr>
          <p:cNvPr id="9" name="Freeform: Shape 28"/>
          <p:cNvSpPr>
            <a:spLocks/>
          </p:cNvSpPr>
          <p:nvPr/>
        </p:nvSpPr>
        <p:spPr bwMode="auto">
          <a:xfrm flipH="1">
            <a:off x="6780551" y="2962302"/>
            <a:ext cx="1089999" cy="1224661"/>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headEnd/>
            <a:tailEnd/>
          </a:ln>
        </p:spPr>
        <p:txBody>
          <a:bodyPr lIns="91390" tIns="45695" rIns="91390" bIns="45695" anchor="ctr"/>
          <a:lstStyle/>
          <a:p>
            <a:pPr algn="ctr"/>
            <a:endParaRPr>
              <a:cs typeface="+mn-ea"/>
              <a:sym typeface="+mn-lt"/>
            </a:endParaRPr>
          </a:p>
        </p:txBody>
      </p:sp>
      <p:sp>
        <p:nvSpPr>
          <p:cNvPr id="10" name="Freeform: Shape 29"/>
          <p:cNvSpPr>
            <a:spLocks/>
          </p:cNvSpPr>
          <p:nvPr/>
        </p:nvSpPr>
        <p:spPr bwMode="auto">
          <a:xfrm flipH="1">
            <a:off x="6587475" y="3766461"/>
            <a:ext cx="844813" cy="903251"/>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headEnd/>
            <a:tailEnd/>
          </a:ln>
        </p:spPr>
        <p:txBody>
          <a:bodyPr lIns="91390" tIns="45695" rIns="91390" bIns="45695" anchor="ctr"/>
          <a:lstStyle/>
          <a:p>
            <a:pPr algn="ctr"/>
            <a:endParaRPr>
              <a:cs typeface="+mn-ea"/>
              <a:sym typeface="+mn-lt"/>
            </a:endParaRPr>
          </a:p>
        </p:txBody>
      </p:sp>
      <p:sp>
        <p:nvSpPr>
          <p:cNvPr id="11" name="Freeform: Shape 30"/>
          <p:cNvSpPr>
            <a:spLocks/>
          </p:cNvSpPr>
          <p:nvPr/>
        </p:nvSpPr>
        <p:spPr bwMode="auto">
          <a:xfrm flipH="1">
            <a:off x="7432287" y="3469166"/>
            <a:ext cx="1088729" cy="1156059"/>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headEnd/>
            <a:tailEnd/>
          </a:ln>
        </p:spPr>
        <p:txBody>
          <a:bodyPr lIns="91390" tIns="45695" rIns="91390" bIns="45695" anchor="ctr"/>
          <a:lstStyle/>
          <a:p>
            <a:pPr algn="ctr"/>
            <a:endParaRPr>
              <a:cs typeface="+mn-ea"/>
              <a:sym typeface="+mn-lt"/>
            </a:endParaRPr>
          </a:p>
        </p:txBody>
      </p:sp>
      <p:sp>
        <p:nvSpPr>
          <p:cNvPr id="12" name="Freeform: Shape 31"/>
          <p:cNvSpPr>
            <a:spLocks/>
          </p:cNvSpPr>
          <p:nvPr/>
        </p:nvSpPr>
        <p:spPr bwMode="auto">
          <a:xfrm flipH="1">
            <a:off x="7072741" y="4186963"/>
            <a:ext cx="1171304" cy="948985"/>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headEnd/>
            <a:tailEnd/>
          </a:ln>
        </p:spPr>
        <p:txBody>
          <a:bodyPr lIns="91390" tIns="45695" rIns="91390" bIns="45695" anchor="ctr"/>
          <a:lstStyle/>
          <a:p>
            <a:pPr algn="ctr"/>
            <a:endParaRPr>
              <a:cs typeface="+mn-ea"/>
              <a:sym typeface="+mn-lt"/>
            </a:endParaRPr>
          </a:p>
        </p:txBody>
      </p:sp>
      <p:sp>
        <p:nvSpPr>
          <p:cNvPr id="13" name="Freeform: Shape 32"/>
          <p:cNvSpPr>
            <a:spLocks/>
          </p:cNvSpPr>
          <p:nvPr/>
        </p:nvSpPr>
        <p:spPr bwMode="auto">
          <a:xfrm flipH="1">
            <a:off x="7862945" y="2910215"/>
            <a:ext cx="697447" cy="1006153"/>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headEnd/>
            <a:tailEnd/>
          </a:ln>
        </p:spPr>
        <p:txBody>
          <a:bodyPr lIns="91390" tIns="45695" rIns="91390" bIns="45695" anchor="ctr"/>
          <a:lstStyle/>
          <a:p>
            <a:pPr algn="ctr"/>
            <a:endParaRPr>
              <a:cs typeface="+mn-ea"/>
              <a:sym typeface="+mn-lt"/>
            </a:endParaRPr>
          </a:p>
        </p:txBody>
      </p:sp>
      <p:sp>
        <p:nvSpPr>
          <p:cNvPr id="14" name="TextBox 45"/>
          <p:cNvSpPr txBox="1">
            <a:spLocks/>
          </p:cNvSpPr>
          <p:nvPr/>
        </p:nvSpPr>
        <p:spPr>
          <a:xfrm>
            <a:off x="6812479" y="3852953"/>
            <a:ext cx="286136" cy="461761"/>
          </a:xfrm>
          <a:prstGeom prst="rect">
            <a:avLst/>
          </a:prstGeom>
        </p:spPr>
        <p:txBody>
          <a:bodyPr wrap="none" lIns="0" tIns="0" rIns="0" bIns="0" anchor="b">
            <a:normAutofit/>
          </a:bodyPr>
          <a:lstStyle/>
          <a:p>
            <a:pPr defTabSz="1218419">
              <a:spcBef>
                <a:spcPct val="0"/>
              </a:spcBef>
              <a:defRPr/>
            </a:pPr>
            <a:r>
              <a:rPr lang="en-US" sz="2700">
                <a:solidFill>
                  <a:schemeClr val="bg1"/>
                </a:solidFill>
                <a:cs typeface="+mn-ea"/>
                <a:sym typeface="+mn-lt"/>
              </a:rPr>
              <a:t>01</a:t>
            </a:r>
          </a:p>
        </p:txBody>
      </p:sp>
      <p:sp>
        <p:nvSpPr>
          <p:cNvPr id="15" name="TextBox 46"/>
          <p:cNvSpPr txBox="1">
            <a:spLocks/>
          </p:cNvSpPr>
          <p:nvPr/>
        </p:nvSpPr>
        <p:spPr>
          <a:xfrm>
            <a:off x="7524328" y="2740193"/>
            <a:ext cx="286136" cy="461761"/>
          </a:xfrm>
          <a:prstGeom prst="rect">
            <a:avLst/>
          </a:prstGeom>
        </p:spPr>
        <p:txBody>
          <a:bodyPr wrap="none" lIns="0" tIns="0" rIns="0" bIns="0" anchor="b">
            <a:normAutofit/>
          </a:bodyPr>
          <a:lstStyle/>
          <a:p>
            <a:pPr defTabSz="1218419">
              <a:spcBef>
                <a:spcPct val="0"/>
              </a:spcBef>
              <a:defRPr/>
            </a:pPr>
            <a:r>
              <a:rPr lang="en-US" sz="2700" dirty="0">
                <a:solidFill>
                  <a:schemeClr val="bg1"/>
                </a:solidFill>
                <a:cs typeface="+mn-ea"/>
                <a:sym typeface="+mn-lt"/>
              </a:rPr>
              <a:t>03</a:t>
            </a:r>
          </a:p>
        </p:txBody>
      </p:sp>
      <p:sp>
        <p:nvSpPr>
          <p:cNvPr id="16" name="TextBox 47"/>
          <p:cNvSpPr txBox="1">
            <a:spLocks/>
          </p:cNvSpPr>
          <p:nvPr/>
        </p:nvSpPr>
        <p:spPr>
          <a:xfrm>
            <a:off x="8144518" y="3227137"/>
            <a:ext cx="286136" cy="461761"/>
          </a:xfrm>
          <a:prstGeom prst="rect">
            <a:avLst/>
          </a:prstGeom>
        </p:spPr>
        <p:txBody>
          <a:bodyPr wrap="none" lIns="0" tIns="0" rIns="0" bIns="0" anchor="b">
            <a:normAutofit/>
          </a:bodyPr>
          <a:lstStyle/>
          <a:p>
            <a:pPr defTabSz="1218419">
              <a:spcBef>
                <a:spcPct val="0"/>
              </a:spcBef>
              <a:defRPr/>
            </a:pPr>
            <a:r>
              <a:rPr lang="en-US" sz="2700">
                <a:solidFill>
                  <a:schemeClr val="bg1"/>
                </a:solidFill>
                <a:cs typeface="+mn-ea"/>
                <a:sym typeface="+mn-lt"/>
              </a:rPr>
              <a:t>04</a:t>
            </a:r>
          </a:p>
        </p:txBody>
      </p:sp>
      <p:sp>
        <p:nvSpPr>
          <p:cNvPr id="17" name="TextBox 48"/>
          <p:cNvSpPr txBox="1">
            <a:spLocks/>
          </p:cNvSpPr>
          <p:nvPr/>
        </p:nvSpPr>
        <p:spPr>
          <a:xfrm>
            <a:off x="7146529" y="3291017"/>
            <a:ext cx="286136" cy="461761"/>
          </a:xfrm>
          <a:prstGeom prst="rect">
            <a:avLst/>
          </a:prstGeom>
        </p:spPr>
        <p:txBody>
          <a:bodyPr wrap="none" lIns="0" tIns="0" rIns="0" bIns="0" anchor="b">
            <a:normAutofit/>
          </a:bodyPr>
          <a:lstStyle/>
          <a:p>
            <a:pPr defTabSz="1218419">
              <a:spcBef>
                <a:spcPct val="0"/>
              </a:spcBef>
              <a:defRPr/>
            </a:pPr>
            <a:r>
              <a:rPr lang="en-US" sz="2700" dirty="0">
                <a:solidFill>
                  <a:schemeClr val="bg1"/>
                </a:solidFill>
                <a:cs typeface="+mn-ea"/>
                <a:sym typeface="+mn-lt"/>
              </a:rPr>
              <a:t>02</a:t>
            </a:r>
          </a:p>
        </p:txBody>
      </p:sp>
      <p:sp>
        <p:nvSpPr>
          <p:cNvPr id="18" name="TextBox 49"/>
          <p:cNvSpPr txBox="1">
            <a:spLocks/>
          </p:cNvSpPr>
          <p:nvPr/>
        </p:nvSpPr>
        <p:spPr>
          <a:xfrm>
            <a:off x="7862527" y="3852953"/>
            <a:ext cx="286136" cy="461761"/>
          </a:xfrm>
          <a:prstGeom prst="rect">
            <a:avLst/>
          </a:prstGeom>
        </p:spPr>
        <p:txBody>
          <a:bodyPr wrap="none" lIns="0" tIns="0" rIns="0" bIns="0" anchor="b">
            <a:normAutofit/>
          </a:bodyPr>
          <a:lstStyle/>
          <a:p>
            <a:pPr defTabSz="1218419">
              <a:spcBef>
                <a:spcPct val="0"/>
              </a:spcBef>
              <a:defRPr/>
            </a:pPr>
            <a:r>
              <a:rPr lang="en-US" sz="2700">
                <a:solidFill>
                  <a:schemeClr val="bg1"/>
                </a:solidFill>
                <a:cs typeface="+mn-ea"/>
                <a:sym typeface="+mn-lt"/>
              </a:rPr>
              <a:t>05</a:t>
            </a:r>
          </a:p>
        </p:txBody>
      </p:sp>
      <p:sp>
        <p:nvSpPr>
          <p:cNvPr id="19" name="TextBox 50"/>
          <p:cNvSpPr txBox="1">
            <a:spLocks/>
          </p:cNvSpPr>
          <p:nvPr/>
        </p:nvSpPr>
        <p:spPr>
          <a:xfrm>
            <a:off x="7584814" y="4553572"/>
            <a:ext cx="286136" cy="461761"/>
          </a:xfrm>
          <a:prstGeom prst="rect">
            <a:avLst/>
          </a:prstGeom>
        </p:spPr>
        <p:txBody>
          <a:bodyPr wrap="none" lIns="0" tIns="0" rIns="0" bIns="0" anchor="b">
            <a:normAutofit/>
          </a:bodyPr>
          <a:lstStyle/>
          <a:p>
            <a:pPr defTabSz="1218419">
              <a:spcBef>
                <a:spcPct val="0"/>
              </a:spcBef>
              <a:defRPr/>
            </a:pPr>
            <a:r>
              <a:rPr lang="en-US" sz="2700" dirty="0">
                <a:solidFill>
                  <a:schemeClr val="bg1"/>
                </a:solidFill>
                <a:cs typeface="+mn-ea"/>
                <a:sym typeface="+mn-lt"/>
              </a:rPr>
              <a:t>06</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0551" y="138820"/>
            <a:ext cx="2186310" cy="135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05" y="5147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80085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 calcmode="lin" valueType="num">
                                      <p:cBhvr>
                                        <p:cTn id="9" dur="250" fill="hold"/>
                                        <p:tgtEl>
                                          <p:spTgt spid="8"/>
                                        </p:tgtEl>
                                        <p:attrNameLst>
                                          <p:attrName>style.rotation</p:attrName>
                                        </p:attrNameLst>
                                      </p:cBhvr>
                                      <p:tavLst>
                                        <p:tav tm="0">
                                          <p:val>
                                            <p:fltVal val="90"/>
                                          </p:val>
                                        </p:tav>
                                        <p:tav tm="100000">
                                          <p:val>
                                            <p:fltVal val="0"/>
                                          </p:val>
                                        </p:tav>
                                      </p:tavLst>
                                    </p:anim>
                                    <p:animEffect transition="in" filter="fade">
                                      <p:cBhvr>
                                        <p:cTn id="10" dur="25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250" fill="hold"/>
                                        <p:tgtEl>
                                          <p:spTgt spid="9"/>
                                        </p:tgtEl>
                                        <p:attrNameLst>
                                          <p:attrName>ppt_w</p:attrName>
                                        </p:attrNameLst>
                                      </p:cBhvr>
                                      <p:tavLst>
                                        <p:tav tm="0">
                                          <p:val>
                                            <p:fltVal val="0"/>
                                          </p:val>
                                        </p:tav>
                                        <p:tav tm="100000">
                                          <p:val>
                                            <p:strVal val="#ppt_w"/>
                                          </p:val>
                                        </p:tav>
                                      </p:tavLst>
                                    </p:anim>
                                    <p:anim calcmode="lin" valueType="num">
                                      <p:cBhvr>
                                        <p:cTn id="14" dur="250" fill="hold"/>
                                        <p:tgtEl>
                                          <p:spTgt spid="9"/>
                                        </p:tgtEl>
                                        <p:attrNameLst>
                                          <p:attrName>ppt_h</p:attrName>
                                        </p:attrNameLst>
                                      </p:cBhvr>
                                      <p:tavLst>
                                        <p:tav tm="0">
                                          <p:val>
                                            <p:fltVal val="0"/>
                                          </p:val>
                                        </p:tav>
                                        <p:tav tm="100000">
                                          <p:val>
                                            <p:strVal val="#ppt_h"/>
                                          </p:val>
                                        </p:tav>
                                      </p:tavLst>
                                    </p:anim>
                                    <p:anim calcmode="lin" valueType="num">
                                      <p:cBhvr>
                                        <p:cTn id="15" dur="250" fill="hold"/>
                                        <p:tgtEl>
                                          <p:spTgt spid="9"/>
                                        </p:tgtEl>
                                        <p:attrNameLst>
                                          <p:attrName>style.rotation</p:attrName>
                                        </p:attrNameLst>
                                      </p:cBhvr>
                                      <p:tavLst>
                                        <p:tav tm="0">
                                          <p:val>
                                            <p:fltVal val="90"/>
                                          </p:val>
                                        </p:tav>
                                        <p:tav tm="100000">
                                          <p:val>
                                            <p:fltVal val="0"/>
                                          </p:val>
                                        </p:tav>
                                      </p:tavLst>
                                    </p:anim>
                                    <p:animEffect transition="in" filter="fade">
                                      <p:cBhvr>
                                        <p:cTn id="16" dur="250"/>
                                        <p:tgtEl>
                                          <p:spTgt spid="9"/>
                                        </p:tgtEl>
                                      </p:cBhvr>
                                    </p:animEffect>
                                  </p:childTnLst>
                                </p:cTn>
                              </p:par>
                            </p:childTnLst>
                          </p:cTn>
                        </p:par>
                        <p:par>
                          <p:cTn id="17" fill="hold">
                            <p:stCondLst>
                              <p:cond delay="250"/>
                            </p:stCondLst>
                            <p:childTnLst>
                              <p:par>
                                <p:cTn id="18" presetID="3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250" fill="hold"/>
                                        <p:tgtEl>
                                          <p:spTgt spid="10"/>
                                        </p:tgtEl>
                                        <p:attrNameLst>
                                          <p:attrName>ppt_w</p:attrName>
                                        </p:attrNameLst>
                                      </p:cBhvr>
                                      <p:tavLst>
                                        <p:tav tm="0">
                                          <p:val>
                                            <p:fltVal val="0"/>
                                          </p:val>
                                        </p:tav>
                                        <p:tav tm="100000">
                                          <p:val>
                                            <p:strVal val="#ppt_w"/>
                                          </p:val>
                                        </p:tav>
                                      </p:tavLst>
                                    </p:anim>
                                    <p:anim calcmode="lin" valueType="num">
                                      <p:cBhvr>
                                        <p:cTn id="21" dur="250" fill="hold"/>
                                        <p:tgtEl>
                                          <p:spTgt spid="10"/>
                                        </p:tgtEl>
                                        <p:attrNameLst>
                                          <p:attrName>ppt_h</p:attrName>
                                        </p:attrNameLst>
                                      </p:cBhvr>
                                      <p:tavLst>
                                        <p:tav tm="0">
                                          <p:val>
                                            <p:fltVal val="0"/>
                                          </p:val>
                                        </p:tav>
                                        <p:tav tm="100000">
                                          <p:val>
                                            <p:strVal val="#ppt_h"/>
                                          </p:val>
                                        </p:tav>
                                      </p:tavLst>
                                    </p:anim>
                                    <p:anim calcmode="lin" valueType="num">
                                      <p:cBhvr>
                                        <p:cTn id="22" dur="250" fill="hold"/>
                                        <p:tgtEl>
                                          <p:spTgt spid="10"/>
                                        </p:tgtEl>
                                        <p:attrNameLst>
                                          <p:attrName>style.rotation</p:attrName>
                                        </p:attrNameLst>
                                      </p:cBhvr>
                                      <p:tavLst>
                                        <p:tav tm="0">
                                          <p:val>
                                            <p:fltVal val="90"/>
                                          </p:val>
                                        </p:tav>
                                        <p:tav tm="100000">
                                          <p:val>
                                            <p:fltVal val="0"/>
                                          </p:val>
                                        </p:tav>
                                      </p:tavLst>
                                    </p:anim>
                                    <p:animEffect transition="in" filter="fade">
                                      <p:cBhvr>
                                        <p:cTn id="23" dur="250"/>
                                        <p:tgtEl>
                                          <p:spTgt spid="10"/>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250" fill="hold"/>
                                        <p:tgtEl>
                                          <p:spTgt spid="11"/>
                                        </p:tgtEl>
                                        <p:attrNameLst>
                                          <p:attrName>ppt_w</p:attrName>
                                        </p:attrNameLst>
                                      </p:cBhvr>
                                      <p:tavLst>
                                        <p:tav tm="0">
                                          <p:val>
                                            <p:fltVal val="0"/>
                                          </p:val>
                                        </p:tav>
                                        <p:tav tm="100000">
                                          <p:val>
                                            <p:strVal val="#ppt_w"/>
                                          </p:val>
                                        </p:tav>
                                      </p:tavLst>
                                    </p:anim>
                                    <p:anim calcmode="lin" valueType="num">
                                      <p:cBhvr>
                                        <p:cTn id="27" dur="250" fill="hold"/>
                                        <p:tgtEl>
                                          <p:spTgt spid="11"/>
                                        </p:tgtEl>
                                        <p:attrNameLst>
                                          <p:attrName>ppt_h</p:attrName>
                                        </p:attrNameLst>
                                      </p:cBhvr>
                                      <p:tavLst>
                                        <p:tav tm="0">
                                          <p:val>
                                            <p:fltVal val="0"/>
                                          </p:val>
                                        </p:tav>
                                        <p:tav tm="100000">
                                          <p:val>
                                            <p:strVal val="#ppt_h"/>
                                          </p:val>
                                        </p:tav>
                                      </p:tavLst>
                                    </p:anim>
                                    <p:anim calcmode="lin" valueType="num">
                                      <p:cBhvr>
                                        <p:cTn id="28" dur="250" fill="hold"/>
                                        <p:tgtEl>
                                          <p:spTgt spid="11"/>
                                        </p:tgtEl>
                                        <p:attrNameLst>
                                          <p:attrName>style.rotation</p:attrName>
                                        </p:attrNameLst>
                                      </p:cBhvr>
                                      <p:tavLst>
                                        <p:tav tm="0">
                                          <p:val>
                                            <p:fltVal val="90"/>
                                          </p:val>
                                        </p:tav>
                                        <p:tav tm="100000">
                                          <p:val>
                                            <p:fltVal val="0"/>
                                          </p:val>
                                        </p:tav>
                                      </p:tavLst>
                                    </p:anim>
                                    <p:animEffect transition="in" filter="fade">
                                      <p:cBhvr>
                                        <p:cTn id="29" dur="250"/>
                                        <p:tgtEl>
                                          <p:spTgt spid="11"/>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250" fill="hold"/>
                                        <p:tgtEl>
                                          <p:spTgt spid="12"/>
                                        </p:tgtEl>
                                        <p:attrNameLst>
                                          <p:attrName>ppt_w</p:attrName>
                                        </p:attrNameLst>
                                      </p:cBhvr>
                                      <p:tavLst>
                                        <p:tav tm="0">
                                          <p:val>
                                            <p:fltVal val="0"/>
                                          </p:val>
                                        </p:tav>
                                        <p:tav tm="100000">
                                          <p:val>
                                            <p:strVal val="#ppt_w"/>
                                          </p:val>
                                        </p:tav>
                                      </p:tavLst>
                                    </p:anim>
                                    <p:anim calcmode="lin" valueType="num">
                                      <p:cBhvr>
                                        <p:cTn id="33" dur="250" fill="hold"/>
                                        <p:tgtEl>
                                          <p:spTgt spid="12"/>
                                        </p:tgtEl>
                                        <p:attrNameLst>
                                          <p:attrName>ppt_h</p:attrName>
                                        </p:attrNameLst>
                                      </p:cBhvr>
                                      <p:tavLst>
                                        <p:tav tm="0">
                                          <p:val>
                                            <p:fltVal val="0"/>
                                          </p:val>
                                        </p:tav>
                                        <p:tav tm="100000">
                                          <p:val>
                                            <p:strVal val="#ppt_h"/>
                                          </p:val>
                                        </p:tav>
                                      </p:tavLst>
                                    </p:anim>
                                    <p:anim calcmode="lin" valueType="num">
                                      <p:cBhvr>
                                        <p:cTn id="34" dur="250" fill="hold"/>
                                        <p:tgtEl>
                                          <p:spTgt spid="12"/>
                                        </p:tgtEl>
                                        <p:attrNameLst>
                                          <p:attrName>style.rotation</p:attrName>
                                        </p:attrNameLst>
                                      </p:cBhvr>
                                      <p:tavLst>
                                        <p:tav tm="0">
                                          <p:val>
                                            <p:fltVal val="90"/>
                                          </p:val>
                                        </p:tav>
                                        <p:tav tm="100000">
                                          <p:val>
                                            <p:fltVal val="0"/>
                                          </p:val>
                                        </p:tav>
                                      </p:tavLst>
                                    </p:anim>
                                    <p:animEffect transition="in" filter="fade">
                                      <p:cBhvr>
                                        <p:cTn id="35" dur="250"/>
                                        <p:tgtEl>
                                          <p:spTgt spid="12"/>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250" fill="hold"/>
                                        <p:tgtEl>
                                          <p:spTgt spid="13"/>
                                        </p:tgtEl>
                                        <p:attrNameLst>
                                          <p:attrName>ppt_w</p:attrName>
                                        </p:attrNameLst>
                                      </p:cBhvr>
                                      <p:tavLst>
                                        <p:tav tm="0">
                                          <p:val>
                                            <p:fltVal val="0"/>
                                          </p:val>
                                        </p:tav>
                                        <p:tav tm="100000">
                                          <p:val>
                                            <p:strVal val="#ppt_w"/>
                                          </p:val>
                                        </p:tav>
                                      </p:tavLst>
                                    </p:anim>
                                    <p:anim calcmode="lin" valueType="num">
                                      <p:cBhvr>
                                        <p:cTn id="39" dur="250" fill="hold"/>
                                        <p:tgtEl>
                                          <p:spTgt spid="13"/>
                                        </p:tgtEl>
                                        <p:attrNameLst>
                                          <p:attrName>ppt_h</p:attrName>
                                        </p:attrNameLst>
                                      </p:cBhvr>
                                      <p:tavLst>
                                        <p:tav tm="0">
                                          <p:val>
                                            <p:fltVal val="0"/>
                                          </p:val>
                                        </p:tav>
                                        <p:tav tm="100000">
                                          <p:val>
                                            <p:strVal val="#ppt_h"/>
                                          </p:val>
                                        </p:tav>
                                      </p:tavLst>
                                    </p:anim>
                                    <p:anim calcmode="lin" valueType="num">
                                      <p:cBhvr>
                                        <p:cTn id="40" dur="250" fill="hold"/>
                                        <p:tgtEl>
                                          <p:spTgt spid="13"/>
                                        </p:tgtEl>
                                        <p:attrNameLst>
                                          <p:attrName>style.rotation</p:attrName>
                                        </p:attrNameLst>
                                      </p:cBhvr>
                                      <p:tavLst>
                                        <p:tav tm="0">
                                          <p:val>
                                            <p:fltVal val="90"/>
                                          </p:val>
                                        </p:tav>
                                        <p:tav tm="100000">
                                          <p:val>
                                            <p:fltVal val="0"/>
                                          </p:val>
                                        </p:tav>
                                      </p:tavLst>
                                    </p:anim>
                                    <p:animEffect transition="in" filter="fade">
                                      <p:cBhvr>
                                        <p:cTn id="41" dur="250"/>
                                        <p:tgtEl>
                                          <p:spTgt spid="13"/>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250" fill="hold"/>
                                        <p:tgtEl>
                                          <p:spTgt spid="14"/>
                                        </p:tgtEl>
                                        <p:attrNameLst>
                                          <p:attrName>ppt_w</p:attrName>
                                        </p:attrNameLst>
                                      </p:cBhvr>
                                      <p:tavLst>
                                        <p:tav tm="0">
                                          <p:val>
                                            <p:fltVal val="0"/>
                                          </p:val>
                                        </p:tav>
                                        <p:tav tm="100000">
                                          <p:val>
                                            <p:strVal val="#ppt_w"/>
                                          </p:val>
                                        </p:tav>
                                      </p:tavLst>
                                    </p:anim>
                                    <p:anim calcmode="lin" valueType="num">
                                      <p:cBhvr>
                                        <p:cTn id="45" dur="250" fill="hold"/>
                                        <p:tgtEl>
                                          <p:spTgt spid="14"/>
                                        </p:tgtEl>
                                        <p:attrNameLst>
                                          <p:attrName>ppt_h</p:attrName>
                                        </p:attrNameLst>
                                      </p:cBhvr>
                                      <p:tavLst>
                                        <p:tav tm="0">
                                          <p:val>
                                            <p:fltVal val="0"/>
                                          </p:val>
                                        </p:tav>
                                        <p:tav tm="100000">
                                          <p:val>
                                            <p:strVal val="#ppt_h"/>
                                          </p:val>
                                        </p:tav>
                                      </p:tavLst>
                                    </p:anim>
                                    <p:anim calcmode="lin" valueType="num">
                                      <p:cBhvr>
                                        <p:cTn id="46" dur="250" fill="hold"/>
                                        <p:tgtEl>
                                          <p:spTgt spid="14"/>
                                        </p:tgtEl>
                                        <p:attrNameLst>
                                          <p:attrName>style.rotation</p:attrName>
                                        </p:attrNameLst>
                                      </p:cBhvr>
                                      <p:tavLst>
                                        <p:tav tm="0">
                                          <p:val>
                                            <p:fltVal val="90"/>
                                          </p:val>
                                        </p:tav>
                                        <p:tav tm="100000">
                                          <p:val>
                                            <p:fltVal val="0"/>
                                          </p:val>
                                        </p:tav>
                                      </p:tavLst>
                                    </p:anim>
                                    <p:animEffect transition="in" filter="fade">
                                      <p:cBhvr>
                                        <p:cTn id="47" dur="250"/>
                                        <p:tgtEl>
                                          <p:spTgt spid="14"/>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 calcmode="lin" valueType="num">
                                      <p:cBhvr>
                                        <p:cTn id="52" dur="500" fill="hold"/>
                                        <p:tgtEl>
                                          <p:spTgt spid="15"/>
                                        </p:tgtEl>
                                        <p:attrNameLst>
                                          <p:attrName>style.rotation</p:attrName>
                                        </p:attrNameLst>
                                      </p:cBhvr>
                                      <p:tavLst>
                                        <p:tav tm="0">
                                          <p:val>
                                            <p:fltVal val="90"/>
                                          </p:val>
                                        </p:tav>
                                        <p:tav tm="100000">
                                          <p:val>
                                            <p:fltVal val="0"/>
                                          </p:val>
                                        </p:tav>
                                      </p:tavLst>
                                    </p:anim>
                                    <p:animEffect transition="in" filter="fade">
                                      <p:cBhvr>
                                        <p:cTn id="53" dur="500"/>
                                        <p:tgtEl>
                                          <p:spTgt spid="15"/>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250" fill="hold"/>
                                        <p:tgtEl>
                                          <p:spTgt spid="16"/>
                                        </p:tgtEl>
                                        <p:attrNameLst>
                                          <p:attrName>ppt_w</p:attrName>
                                        </p:attrNameLst>
                                      </p:cBhvr>
                                      <p:tavLst>
                                        <p:tav tm="0">
                                          <p:val>
                                            <p:fltVal val="0"/>
                                          </p:val>
                                        </p:tav>
                                        <p:tav tm="100000">
                                          <p:val>
                                            <p:strVal val="#ppt_w"/>
                                          </p:val>
                                        </p:tav>
                                      </p:tavLst>
                                    </p:anim>
                                    <p:anim calcmode="lin" valueType="num">
                                      <p:cBhvr>
                                        <p:cTn id="57" dur="250" fill="hold"/>
                                        <p:tgtEl>
                                          <p:spTgt spid="16"/>
                                        </p:tgtEl>
                                        <p:attrNameLst>
                                          <p:attrName>ppt_h</p:attrName>
                                        </p:attrNameLst>
                                      </p:cBhvr>
                                      <p:tavLst>
                                        <p:tav tm="0">
                                          <p:val>
                                            <p:fltVal val="0"/>
                                          </p:val>
                                        </p:tav>
                                        <p:tav tm="100000">
                                          <p:val>
                                            <p:strVal val="#ppt_h"/>
                                          </p:val>
                                        </p:tav>
                                      </p:tavLst>
                                    </p:anim>
                                    <p:anim calcmode="lin" valueType="num">
                                      <p:cBhvr>
                                        <p:cTn id="58" dur="250" fill="hold"/>
                                        <p:tgtEl>
                                          <p:spTgt spid="16"/>
                                        </p:tgtEl>
                                        <p:attrNameLst>
                                          <p:attrName>style.rotation</p:attrName>
                                        </p:attrNameLst>
                                      </p:cBhvr>
                                      <p:tavLst>
                                        <p:tav tm="0">
                                          <p:val>
                                            <p:fltVal val="90"/>
                                          </p:val>
                                        </p:tav>
                                        <p:tav tm="100000">
                                          <p:val>
                                            <p:fltVal val="0"/>
                                          </p:val>
                                        </p:tav>
                                      </p:tavLst>
                                    </p:anim>
                                    <p:animEffect transition="in" filter="fade">
                                      <p:cBhvr>
                                        <p:cTn id="59" dur="250"/>
                                        <p:tgtEl>
                                          <p:spTgt spid="16"/>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250" fill="hold"/>
                                        <p:tgtEl>
                                          <p:spTgt spid="17"/>
                                        </p:tgtEl>
                                        <p:attrNameLst>
                                          <p:attrName>ppt_w</p:attrName>
                                        </p:attrNameLst>
                                      </p:cBhvr>
                                      <p:tavLst>
                                        <p:tav tm="0">
                                          <p:val>
                                            <p:fltVal val="0"/>
                                          </p:val>
                                        </p:tav>
                                        <p:tav tm="100000">
                                          <p:val>
                                            <p:strVal val="#ppt_w"/>
                                          </p:val>
                                        </p:tav>
                                      </p:tavLst>
                                    </p:anim>
                                    <p:anim calcmode="lin" valueType="num">
                                      <p:cBhvr>
                                        <p:cTn id="63" dur="250" fill="hold"/>
                                        <p:tgtEl>
                                          <p:spTgt spid="17"/>
                                        </p:tgtEl>
                                        <p:attrNameLst>
                                          <p:attrName>ppt_h</p:attrName>
                                        </p:attrNameLst>
                                      </p:cBhvr>
                                      <p:tavLst>
                                        <p:tav tm="0">
                                          <p:val>
                                            <p:fltVal val="0"/>
                                          </p:val>
                                        </p:tav>
                                        <p:tav tm="100000">
                                          <p:val>
                                            <p:strVal val="#ppt_h"/>
                                          </p:val>
                                        </p:tav>
                                      </p:tavLst>
                                    </p:anim>
                                    <p:anim calcmode="lin" valueType="num">
                                      <p:cBhvr>
                                        <p:cTn id="64" dur="250" fill="hold"/>
                                        <p:tgtEl>
                                          <p:spTgt spid="17"/>
                                        </p:tgtEl>
                                        <p:attrNameLst>
                                          <p:attrName>style.rotation</p:attrName>
                                        </p:attrNameLst>
                                      </p:cBhvr>
                                      <p:tavLst>
                                        <p:tav tm="0">
                                          <p:val>
                                            <p:fltVal val="90"/>
                                          </p:val>
                                        </p:tav>
                                        <p:tav tm="100000">
                                          <p:val>
                                            <p:fltVal val="0"/>
                                          </p:val>
                                        </p:tav>
                                      </p:tavLst>
                                    </p:anim>
                                    <p:animEffect transition="in" filter="fade">
                                      <p:cBhvr>
                                        <p:cTn id="65" dur="250"/>
                                        <p:tgtEl>
                                          <p:spTgt spid="17"/>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250" fill="hold"/>
                                        <p:tgtEl>
                                          <p:spTgt spid="18"/>
                                        </p:tgtEl>
                                        <p:attrNameLst>
                                          <p:attrName>ppt_w</p:attrName>
                                        </p:attrNameLst>
                                      </p:cBhvr>
                                      <p:tavLst>
                                        <p:tav tm="0">
                                          <p:val>
                                            <p:fltVal val="0"/>
                                          </p:val>
                                        </p:tav>
                                        <p:tav tm="100000">
                                          <p:val>
                                            <p:strVal val="#ppt_w"/>
                                          </p:val>
                                        </p:tav>
                                      </p:tavLst>
                                    </p:anim>
                                    <p:anim calcmode="lin" valueType="num">
                                      <p:cBhvr>
                                        <p:cTn id="69" dur="250" fill="hold"/>
                                        <p:tgtEl>
                                          <p:spTgt spid="18"/>
                                        </p:tgtEl>
                                        <p:attrNameLst>
                                          <p:attrName>ppt_h</p:attrName>
                                        </p:attrNameLst>
                                      </p:cBhvr>
                                      <p:tavLst>
                                        <p:tav tm="0">
                                          <p:val>
                                            <p:fltVal val="0"/>
                                          </p:val>
                                        </p:tav>
                                        <p:tav tm="100000">
                                          <p:val>
                                            <p:strVal val="#ppt_h"/>
                                          </p:val>
                                        </p:tav>
                                      </p:tavLst>
                                    </p:anim>
                                    <p:anim calcmode="lin" valueType="num">
                                      <p:cBhvr>
                                        <p:cTn id="70" dur="250" fill="hold"/>
                                        <p:tgtEl>
                                          <p:spTgt spid="18"/>
                                        </p:tgtEl>
                                        <p:attrNameLst>
                                          <p:attrName>style.rotation</p:attrName>
                                        </p:attrNameLst>
                                      </p:cBhvr>
                                      <p:tavLst>
                                        <p:tav tm="0">
                                          <p:val>
                                            <p:fltVal val="90"/>
                                          </p:val>
                                        </p:tav>
                                        <p:tav tm="100000">
                                          <p:val>
                                            <p:fltVal val="0"/>
                                          </p:val>
                                        </p:tav>
                                      </p:tavLst>
                                    </p:anim>
                                    <p:animEffect transition="in" filter="fade">
                                      <p:cBhvr>
                                        <p:cTn id="71" dur="250"/>
                                        <p:tgtEl>
                                          <p:spTgt spid="18"/>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250" fill="hold"/>
                                        <p:tgtEl>
                                          <p:spTgt spid="19"/>
                                        </p:tgtEl>
                                        <p:attrNameLst>
                                          <p:attrName>ppt_w</p:attrName>
                                        </p:attrNameLst>
                                      </p:cBhvr>
                                      <p:tavLst>
                                        <p:tav tm="0">
                                          <p:val>
                                            <p:fltVal val="0"/>
                                          </p:val>
                                        </p:tav>
                                        <p:tav tm="100000">
                                          <p:val>
                                            <p:strVal val="#ppt_w"/>
                                          </p:val>
                                        </p:tav>
                                      </p:tavLst>
                                    </p:anim>
                                    <p:anim calcmode="lin" valueType="num">
                                      <p:cBhvr>
                                        <p:cTn id="75" dur="250" fill="hold"/>
                                        <p:tgtEl>
                                          <p:spTgt spid="19"/>
                                        </p:tgtEl>
                                        <p:attrNameLst>
                                          <p:attrName>ppt_h</p:attrName>
                                        </p:attrNameLst>
                                      </p:cBhvr>
                                      <p:tavLst>
                                        <p:tav tm="0">
                                          <p:val>
                                            <p:fltVal val="0"/>
                                          </p:val>
                                        </p:tav>
                                        <p:tav tm="100000">
                                          <p:val>
                                            <p:strVal val="#ppt_h"/>
                                          </p:val>
                                        </p:tav>
                                      </p:tavLst>
                                    </p:anim>
                                    <p:anim calcmode="lin" valueType="num">
                                      <p:cBhvr>
                                        <p:cTn id="76" dur="250" fill="hold"/>
                                        <p:tgtEl>
                                          <p:spTgt spid="19"/>
                                        </p:tgtEl>
                                        <p:attrNameLst>
                                          <p:attrName>style.rotation</p:attrName>
                                        </p:attrNameLst>
                                      </p:cBhvr>
                                      <p:tavLst>
                                        <p:tav tm="0">
                                          <p:val>
                                            <p:fltVal val="90"/>
                                          </p:val>
                                        </p:tav>
                                        <p:tav tm="100000">
                                          <p:val>
                                            <p:fltVal val="0"/>
                                          </p:val>
                                        </p:tav>
                                      </p:tavLst>
                                    </p:anim>
                                    <p:animEffect transition="in" filter="fade">
                                      <p:cBhvr>
                                        <p:cTn id="7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5383D63D-397C-4E7F-924B-7F6C7444C15D}"/>
              </a:ext>
            </a:extLst>
          </p:cNvPr>
          <p:cNvSpPr/>
          <p:nvPr/>
        </p:nvSpPr>
        <p:spPr>
          <a:xfrm>
            <a:off x="4954587" y="1808399"/>
            <a:ext cx="4644570" cy="584775"/>
          </a:xfrm>
          <a:prstGeom prst="rect">
            <a:avLst/>
          </a:prstGeom>
        </p:spPr>
        <p:txBody>
          <a:bodyPr wrap="square" lIns="91390" tIns="45695" rIns="91390" bIns="45695">
            <a:spAutoFit/>
          </a:bodyPr>
          <a:lstStyle/>
          <a:p>
            <a:pPr>
              <a:defRPr/>
            </a:pPr>
            <a:r>
              <a:rPr lang="en-US" altLang="zh-CN" sz="3200" b="1" spc="300" dirty="0" smtClean="0">
                <a:solidFill>
                  <a:srgbClr val="333333"/>
                </a:solidFill>
                <a:latin typeface="微软雅黑" panose="020B0503020204020204" pitchFamily="34" charset="-122"/>
                <a:ea typeface="微软雅黑" panose="020B0503020204020204" pitchFamily="34" charset="-122"/>
                <a:cs typeface="+mn-ea"/>
                <a:sym typeface="+mn-lt"/>
              </a:rPr>
              <a:t>WEB</a:t>
            </a:r>
            <a:r>
              <a:rPr lang="zh-CN" altLang="en-US" sz="3200" b="1" spc="300" dirty="0" smtClean="0">
                <a:solidFill>
                  <a:srgbClr val="333333"/>
                </a:solidFill>
                <a:latin typeface="微软雅黑" panose="020B0503020204020204" pitchFamily="34" charset="-122"/>
                <a:ea typeface="微软雅黑" panose="020B0503020204020204" pitchFamily="34" charset="-122"/>
                <a:cs typeface="+mn-ea"/>
                <a:sym typeface="+mn-lt"/>
              </a:rPr>
              <a:t>测试</a:t>
            </a:r>
            <a:endPar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endParaRPr>
          </a:p>
        </p:txBody>
      </p:sp>
      <p:grpSp>
        <p:nvGrpSpPr>
          <p:cNvPr id="11" name="组合 10">
            <a:extLst>
              <a:ext uri="{FF2B5EF4-FFF2-40B4-BE49-F238E27FC236}">
                <a16:creationId xmlns="" xmlns:a16="http://schemas.microsoft.com/office/drawing/2014/main" id="{EF2812E2-F243-42E7-9C49-416641FB88E0}"/>
              </a:ext>
            </a:extLst>
          </p:cNvPr>
          <p:cNvGrpSpPr/>
          <p:nvPr/>
        </p:nvGrpSpPr>
        <p:grpSpPr>
          <a:xfrm>
            <a:off x="827088" y="11138"/>
            <a:ext cx="3898900" cy="5143501"/>
            <a:chOff x="827088" y="11113"/>
            <a:chExt cx="3898900" cy="5143501"/>
          </a:xfrm>
        </p:grpSpPr>
        <p:sp>
          <p:nvSpPr>
            <p:cNvPr id="12" name="AutoShape 50">
              <a:extLst>
                <a:ext uri="{FF2B5EF4-FFF2-40B4-BE49-F238E27FC236}">
                  <a16:creationId xmlns="" xmlns:a16="http://schemas.microsoft.com/office/drawing/2014/main" id="{00E5AA46-3FC8-400B-B374-A31053AE0003}"/>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2">
              <a:extLst>
                <a:ext uri="{FF2B5EF4-FFF2-40B4-BE49-F238E27FC236}">
                  <a16:creationId xmlns="" xmlns:a16="http://schemas.microsoft.com/office/drawing/2014/main" id="{8A20989D-D13E-4BFB-9395-58E9F421C04D}"/>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3">
              <a:extLst>
                <a:ext uri="{FF2B5EF4-FFF2-40B4-BE49-F238E27FC236}">
                  <a16:creationId xmlns="" xmlns:a16="http://schemas.microsoft.com/office/drawing/2014/main" id="{171DD4C9-6AAA-4BA7-BA92-FBCFAD58DFD5}"/>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4">
              <a:extLst>
                <a:ext uri="{FF2B5EF4-FFF2-40B4-BE49-F238E27FC236}">
                  <a16:creationId xmlns="" xmlns:a16="http://schemas.microsoft.com/office/drawing/2014/main" id="{5993BEAD-B932-4550-8899-F2142EDF7B2A}"/>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5">
              <a:extLst>
                <a:ext uri="{FF2B5EF4-FFF2-40B4-BE49-F238E27FC236}">
                  <a16:creationId xmlns="" xmlns:a16="http://schemas.microsoft.com/office/drawing/2014/main" id="{401D9848-8266-4C8D-B105-CA2D8F5D90E8}"/>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
              <a:extLst>
                <a:ext uri="{FF2B5EF4-FFF2-40B4-BE49-F238E27FC236}">
                  <a16:creationId xmlns="" xmlns:a16="http://schemas.microsoft.com/office/drawing/2014/main" id="{C2E5863B-2ADE-4FC8-B11A-E24AE5E4FF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7">
              <a:extLst>
                <a:ext uri="{FF2B5EF4-FFF2-40B4-BE49-F238E27FC236}">
                  <a16:creationId xmlns="" xmlns:a16="http://schemas.microsoft.com/office/drawing/2014/main" id="{E88B0B8F-93A6-4D6C-9E36-30321AADB008}"/>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
              <a:extLst>
                <a:ext uri="{FF2B5EF4-FFF2-40B4-BE49-F238E27FC236}">
                  <a16:creationId xmlns="" xmlns:a16="http://schemas.microsoft.com/office/drawing/2014/main" id="{366AFB83-1E5F-40C2-95ED-D0196CE440C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a:extLst>
                <a:ext uri="{FF2B5EF4-FFF2-40B4-BE49-F238E27FC236}">
                  <a16:creationId xmlns="" xmlns:a16="http://schemas.microsoft.com/office/drawing/2014/main" id="{5484EBDD-ABB4-4035-AAE7-01D76F90A606}"/>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
              <a:extLst>
                <a:ext uri="{FF2B5EF4-FFF2-40B4-BE49-F238E27FC236}">
                  <a16:creationId xmlns="" xmlns:a16="http://schemas.microsoft.com/office/drawing/2014/main" id="{17B222CE-0FA2-44A6-869D-13781B3FFA7C}"/>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
              <a:extLst>
                <a:ext uri="{FF2B5EF4-FFF2-40B4-BE49-F238E27FC236}">
                  <a16:creationId xmlns="" xmlns:a16="http://schemas.microsoft.com/office/drawing/2014/main" id="{45D142E8-6266-4320-A159-A8276D0C0CB0}"/>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
              <a:extLst>
                <a:ext uri="{FF2B5EF4-FFF2-40B4-BE49-F238E27FC236}">
                  <a16:creationId xmlns="" xmlns:a16="http://schemas.microsoft.com/office/drawing/2014/main" id="{4476C918-4EAA-4E71-8D09-968D0026F28F}"/>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3">
              <a:extLst>
                <a:ext uri="{FF2B5EF4-FFF2-40B4-BE49-F238E27FC236}">
                  <a16:creationId xmlns="" xmlns:a16="http://schemas.microsoft.com/office/drawing/2014/main" id="{44255C9F-00DB-4CD0-B3EE-42F455F52740}"/>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4">
              <a:extLst>
                <a:ext uri="{FF2B5EF4-FFF2-40B4-BE49-F238E27FC236}">
                  <a16:creationId xmlns="" xmlns:a16="http://schemas.microsoft.com/office/drawing/2014/main" id="{82BDAF86-D870-4DB3-85FB-15931A52964C}"/>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5">
              <a:extLst>
                <a:ext uri="{FF2B5EF4-FFF2-40B4-BE49-F238E27FC236}">
                  <a16:creationId xmlns="" xmlns:a16="http://schemas.microsoft.com/office/drawing/2014/main" id="{E7FD9F04-9884-4D43-8A51-40693C77412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
              <a:extLst>
                <a:ext uri="{FF2B5EF4-FFF2-40B4-BE49-F238E27FC236}">
                  <a16:creationId xmlns="" xmlns:a16="http://schemas.microsoft.com/office/drawing/2014/main" id="{BB5E9066-CF47-45C1-866C-B36B016E6EE0}"/>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7">
              <a:extLst>
                <a:ext uri="{FF2B5EF4-FFF2-40B4-BE49-F238E27FC236}">
                  <a16:creationId xmlns="" xmlns:a16="http://schemas.microsoft.com/office/drawing/2014/main" id="{D3F9CA5E-50F4-486F-8687-01B842B9B7B0}"/>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8">
              <a:extLst>
                <a:ext uri="{FF2B5EF4-FFF2-40B4-BE49-F238E27FC236}">
                  <a16:creationId xmlns="" xmlns:a16="http://schemas.microsoft.com/office/drawing/2014/main" id="{565781FF-40B7-4B05-AA9A-467AB3B62652}"/>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9">
              <a:extLst>
                <a:ext uri="{FF2B5EF4-FFF2-40B4-BE49-F238E27FC236}">
                  <a16:creationId xmlns="" xmlns:a16="http://schemas.microsoft.com/office/drawing/2014/main" id="{2C732D2C-C71E-4F12-89A8-033A738A79D8}"/>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0">
              <a:extLst>
                <a:ext uri="{FF2B5EF4-FFF2-40B4-BE49-F238E27FC236}">
                  <a16:creationId xmlns="" xmlns:a16="http://schemas.microsoft.com/office/drawing/2014/main" id="{ED44A319-42C6-42EF-8C3C-ED5F2FA8D6A6}"/>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1">
              <a:extLst>
                <a:ext uri="{FF2B5EF4-FFF2-40B4-BE49-F238E27FC236}">
                  <a16:creationId xmlns="" xmlns:a16="http://schemas.microsoft.com/office/drawing/2014/main" id="{E38E265D-A1DC-4668-98BA-E3D82D53FA4C}"/>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2">
              <a:extLst>
                <a:ext uri="{FF2B5EF4-FFF2-40B4-BE49-F238E27FC236}">
                  <a16:creationId xmlns="" xmlns:a16="http://schemas.microsoft.com/office/drawing/2014/main" id="{F3BE6A17-B6E6-4511-953C-A8259E4C23E7}"/>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3">
              <a:extLst>
                <a:ext uri="{FF2B5EF4-FFF2-40B4-BE49-F238E27FC236}">
                  <a16:creationId xmlns="" xmlns:a16="http://schemas.microsoft.com/office/drawing/2014/main" id="{934E98BE-25AF-47F9-8209-570C0FDBD38C}"/>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 xmlns:a16="http://schemas.microsoft.com/office/drawing/2014/main" id="{582E0986-592C-4AFF-8F3F-8E19F834D603}"/>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
              <a:extLst>
                <a:ext uri="{FF2B5EF4-FFF2-40B4-BE49-F238E27FC236}">
                  <a16:creationId xmlns="" xmlns:a16="http://schemas.microsoft.com/office/drawing/2014/main" id="{ECD388ED-5BF3-47C9-B64C-BCD29D8BA836}"/>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a:extLst>
                <a:ext uri="{FF2B5EF4-FFF2-40B4-BE49-F238E27FC236}">
                  <a16:creationId xmlns="" xmlns:a16="http://schemas.microsoft.com/office/drawing/2014/main" id="{5773735B-3040-4066-A570-DB63BE809FE8}"/>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a:extLst>
                <a:ext uri="{FF2B5EF4-FFF2-40B4-BE49-F238E27FC236}">
                  <a16:creationId xmlns="" xmlns:a16="http://schemas.microsoft.com/office/drawing/2014/main" id="{D547FE0E-68F9-43A1-85CF-70C80A8B4E63}"/>
                </a:ext>
              </a:extLst>
            </p:cNvPr>
            <p:cNvSpPr/>
            <p:nvPr/>
          </p:nvSpPr>
          <p:spPr>
            <a:xfrm>
              <a:off x="2318871" y="1500308"/>
              <a:ext cx="1079967" cy="1107996"/>
            </a:xfrm>
            <a:prstGeom prst="rect">
              <a:avLst/>
            </a:prstGeom>
          </p:spPr>
          <p:txBody>
            <a:bodyPr wrap="square">
              <a:spAutoFit/>
            </a:bodyPr>
            <a:lstStyle/>
            <a:p>
              <a:pPr>
                <a:defRPr/>
              </a:pPr>
              <a:r>
                <a:rPr lang="en-US" altLang="zh-CN" sz="6600" spc="300" dirty="0">
                  <a:latin typeface="Agency FB" panose="020B0503020202020204" pitchFamily="34" charset="0"/>
                  <a:cs typeface="+mn-ea"/>
                  <a:sym typeface="+mn-lt"/>
                </a:rPr>
                <a:t>05</a:t>
              </a:r>
              <a:endParaRPr lang="zh-CN" altLang="en-US" sz="6600" spc="300" dirty="0">
                <a:latin typeface="Agency FB" panose="020B0503020202020204" pitchFamily="34" charset="0"/>
                <a:cs typeface="+mn-ea"/>
                <a:sym typeface="+mn-lt"/>
              </a:endParaRPr>
            </a:p>
          </p:txBody>
        </p:sp>
      </p:grpSp>
      <p:pic>
        <p:nvPicPr>
          <p:cNvPr id="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3042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74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954587" y="1808397"/>
            <a:ext cx="4644570" cy="805662"/>
            <a:chOff x="4954587" y="1808397"/>
            <a:chExt cx="4644570" cy="805662"/>
          </a:xfrm>
        </p:grpSpPr>
        <p:sp>
          <p:nvSpPr>
            <p:cNvPr id="8" name="TextBox 71"/>
            <p:cNvSpPr txBox="1"/>
            <p:nvPr/>
          </p:nvSpPr>
          <p:spPr>
            <a:xfrm>
              <a:off x="7388500" y="2301639"/>
              <a:ext cx="309880" cy="312420"/>
            </a:xfrm>
            <a:prstGeom prst="rect">
              <a:avLst/>
            </a:prstGeom>
            <a:noFill/>
          </p:spPr>
          <p:txBody>
            <a:bodyPr wrap="none" rtlCol="0">
              <a:spAutoFit/>
            </a:bodyPr>
            <a:lstStyle/>
            <a:p>
              <a:pPr algn="r" defTabSz="914400">
                <a:lnSpc>
                  <a:spcPct val="120000"/>
                </a:lnSpc>
              </a:pPr>
              <a:endParaRPr lang="zh-CN" altLang="en-US" sz="1200" dirty="0">
                <a:solidFill>
                  <a:srgbClr val="000000"/>
                </a:solidFill>
                <a:cs typeface="+mn-ea"/>
                <a:sym typeface="+mn-lt"/>
              </a:endParaRPr>
            </a:p>
          </p:txBody>
        </p:sp>
        <p:sp>
          <p:nvSpPr>
            <p:cNvPr id="9" name="矩形 8"/>
            <p:cNvSpPr/>
            <p:nvPr/>
          </p:nvSpPr>
          <p:spPr>
            <a:xfrm>
              <a:off x="4954587" y="1808397"/>
              <a:ext cx="4644570" cy="583565"/>
            </a:xfrm>
            <a:prstGeom prst="rect">
              <a:avLst/>
            </a:prstGeom>
          </p:spPr>
          <p:txBody>
            <a:bodyPr wrap="square">
              <a:spAutoFit/>
            </a:bodyPr>
            <a:lstStyle/>
            <a:p>
              <a:pPr defTabSz="914400">
                <a:defRPr/>
              </a:pPr>
              <a:endParaRPr lang="zh-CN" altLang="en-US" sz="3200" b="1" spc="300" dirty="0">
                <a:solidFill>
                  <a:srgbClr val="333333"/>
                </a:solidFill>
                <a:cs typeface="+mn-ea"/>
                <a:sym typeface="+mn-lt"/>
              </a:endParaRPr>
            </a:p>
          </p:txBody>
        </p:sp>
      </p:grpSp>
      <p:sp>
        <p:nvSpPr>
          <p:cNvPr id="2" name="文本框 1"/>
          <p:cNvSpPr txBox="1"/>
          <p:nvPr/>
        </p:nvSpPr>
        <p:spPr>
          <a:xfrm>
            <a:off x="3434623" y="411510"/>
            <a:ext cx="5025809" cy="3200876"/>
          </a:xfrm>
          <a:prstGeom prst="rect">
            <a:avLst/>
          </a:prstGeom>
          <a:noFill/>
        </p:spPr>
        <p:txBody>
          <a:bodyPr wrap="square" rtlCol="0">
            <a:spAutoFit/>
          </a:bodyPr>
          <a:lstStyle/>
          <a:p>
            <a:pPr defTabSz="914400"/>
            <a:r>
              <a:rPr lang="zh-CN" altLang="en-US" sz="2000" b="1" dirty="0" smtClean="0">
                <a:solidFill>
                  <a:srgbClr val="000000">
                    <a:lumMod val="75000"/>
                    <a:lumOff val="25000"/>
                  </a:srgbClr>
                </a:solidFill>
                <a:sym typeface="+mn-ea"/>
              </a:rPr>
              <a:t>功能测试</a:t>
            </a:r>
            <a:endParaRPr lang="zh-CN" altLang="en-US" sz="2000" b="1" dirty="0" smtClean="0">
              <a:solidFill>
                <a:srgbClr val="000000">
                  <a:lumMod val="75000"/>
                  <a:lumOff val="25000"/>
                </a:srgbClr>
              </a:solidFill>
            </a:endParaRPr>
          </a:p>
          <a:p>
            <a:pPr defTabSz="914400"/>
            <a:endParaRPr lang="zh-CN" altLang="en-US" sz="1200" dirty="0" smtClean="0">
              <a:solidFill>
                <a:srgbClr val="000000">
                  <a:lumMod val="75000"/>
                  <a:lumOff val="25000"/>
                </a:srgbClr>
              </a:solidFill>
            </a:endParaRPr>
          </a:p>
          <a:p>
            <a:pPr defTabSz="914400"/>
            <a:endParaRPr lang="zh-CN" altLang="en-US" sz="1200" dirty="0" smtClean="0">
              <a:solidFill>
                <a:srgbClr val="000000">
                  <a:lumMod val="75000"/>
                  <a:lumOff val="25000"/>
                </a:srgbClr>
              </a:solidFill>
            </a:endParaRPr>
          </a:p>
          <a:p>
            <a:pPr defTabSz="914400"/>
            <a:r>
              <a:rPr lang="zh-CN" altLang="en-US" sz="2000" dirty="0" smtClean="0">
                <a:solidFill>
                  <a:srgbClr val="000000">
                    <a:lumMod val="75000"/>
                    <a:lumOff val="25000"/>
                  </a:srgbClr>
                </a:solidFill>
                <a:sym typeface="+mn-ea"/>
              </a:rPr>
              <a:t>测试的目标要实现一个什么样的功能，</a:t>
            </a:r>
            <a:endParaRPr lang="zh-CN" altLang="en-US" sz="2000" dirty="0" smtClean="0">
              <a:solidFill>
                <a:srgbClr val="000000">
                  <a:lumMod val="75000"/>
                  <a:lumOff val="25000"/>
                </a:srgbClr>
              </a:solidFill>
            </a:endParaRPr>
          </a:p>
          <a:p>
            <a:pPr defTabSz="914400"/>
            <a:r>
              <a:rPr lang="zh-CN" altLang="en-US" sz="2000" dirty="0" smtClean="0">
                <a:solidFill>
                  <a:srgbClr val="000000">
                    <a:lumMod val="75000"/>
                    <a:lumOff val="25000"/>
                  </a:srgbClr>
                </a:solidFill>
                <a:sym typeface="+mn-ea"/>
              </a:rPr>
              <a:t>基本文档，主要活动</a:t>
            </a:r>
            <a:endParaRPr lang="zh-CN" altLang="en-US" sz="2000" dirty="0" smtClean="0">
              <a:solidFill>
                <a:srgbClr val="000000">
                  <a:lumMod val="75000"/>
                  <a:lumOff val="25000"/>
                </a:srgbClr>
              </a:solidFill>
            </a:endParaRPr>
          </a:p>
          <a:p>
            <a:pPr defTabSz="914400"/>
            <a:endParaRPr lang="zh-CN" altLang="en-US" sz="2000" dirty="0" smtClean="0">
              <a:solidFill>
                <a:srgbClr val="000000">
                  <a:lumMod val="75000"/>
                  <a:lumOff val="25000"/>
                </a:srgbClr>
              </a:solidFill>
            </a:endParaRPr>
          </a:p>
          <a:p>
            <a:pPr defTabSz="914400"/>
            <a:r>
              <a:rPr lang="zh-CN" altLang="en-US" sz="2000" dirty="0" smtClean="0">
                <a:solidFill>
                  <a:srgbClr val="000000">
                    <a:lumMod val="75000"/>
                    <a:lumOff val="25000"/>
                  </a:srgbClr>
                </a:solidFill>
                <a:sym typeface="+mn-ea"/>
              </a:rPr>
              <a:t>测试开始的条件，测试的类型，测试</a:t>
            </a:r>
            <a:endParaRPr lang="zh-CN" altLang="en-US" sz="2000" dirty="0" smtClean="0">
              <a:solidFill>
                <a:srgbClr val="000000">
                  <a:lumMod val="75000"/>
                  <a:lumOff val="25000"/>
                </a:srgbClr>
              </a:solidFill>
            </a:endParaRPr>
          </a:p>
          <a:p>
            <a:pPr defTabSz="914400"/>
            <a:r>
              <a:rPr lang="zh-CN" altLang="en-US" sz="2000" dirty="0" smtClean="0">
                <a:solidFill>
                  <a:srgbClr val="000000">
                    <a:lumMod val="75000"/>
                    <a:lumOff val="25000"/>
                  </a:srgbClr>
                </a:solidFill>
                <a:sym typeface="+mn-ea"/>
              </a:rPr>
              <a:t>开始的标准以及测试的功能</a:t>
            </a:r>
            <a:endParaRPr lang="zh-CN" altLang="en-US" sz="2000" dirty="0" smtClean="0">
              <a:solidFill>
                <a:srgbClr val="000000">
                  <a:lumMod val="75000"/>
                  <a:lumOff val="25000"/>
                </a:srgbClr>
              </a:solidFill>
            </a:endParaRPr>
          </a:p>
          <a:p>
            <a:pPr defTabSz="914400"/>
            <a:r>
              <a:rPr lang="zh-CN" altLang="en-US" sz="2000" dirty="0" smtClean="0">
                <a:solidFill>
                  <a:srgbClr val="000000">
                    <a:lumMod val="75000"/>
                    <a:lumOff val="25000"/>
                  </a:srgbClr>
                </a:solidFill>
                <a:sym typeface="+mn-ea"/>
              </a:rPr>
              <a:t>测试通过或失败的标准，结束测试的</a:t>
            </a:r>
            <a:endParaRPr lang="zh-CN" altLang="en-US" sz="2000" dirty="0" smtClean="0">
              <a:solidFill>
                <a:srgbClr val="000000">
                  <a:lumMod val="75000"/>
                  <a:lumOff val="25000"/>
                </a:srgbClr>
              </a:solidFill>
            </a:endParaRPr>
          </a:p>
          <a:p>
            <a:pPr defTabSz="914400"/>
            <a:r>
              <a:rPr lang="zh-CN" altLang="en-US" sz="2000" dirty="0" smtClean="0">
                <a:solidFill>
                  <a:srgbClr val="000000">
                    <a:lumMod val="75000"/>
                    <a:lumOff val="25000"/>
                  </a:srgbClr>
                </a:solidFill>
                <a:sym typeface="+mn-ea"/>
              </a:rPr>
              <a:t>条件和处理方式</a:t>
            </a:r>
            <a:endParaRPr lang="zh-CN" altLang="en-US" sz="2000" dirty="0" smtClean="0">
              <a:solidFill>
                <a:srgbClr val="000000">
                  <a:lumMod val="75000"/>
                  <a:lumOff val="25000"/>
                </a:srgbClr>
              </a:solidFill>
            </a:endParaRPr>
          </a:p>
          <a:p>
            <a:pPr defTabSz="914400"/>
            <a:endParaRPr lang="zh-CN" altLang="en-US" dirty="0" smtClean="0">
              <a:solidFill>
                <a:srgbClr val="000000">
                  <a:lumMod val="75000"/>
                  <a:lumOff val="25000"/>
                </a:srgbClr>
              </a:solidFill>
            </a:endParaRPr>
          </a:p>
        </p:txBody>
      </p:sp>
      <p:sp>
        <p:nvSpPr>
          <p:cNvPr id="43" name="ïṧḷïḓê-Rectangle 1">
            <a:extLst>
              <a:ext uri="{FF2B5EF4-FFF2-40B4-BE49-F238E27FC236}">
                <a16:creationId xmlns="" xmlns:a16="http://schemas.microsoft.com/office/drawing/2014/main" id="{EEE39194-2CAB-47BA-A8F9-0E5249D8EF81}"/>
              </a:ext>
            </a:extLst>
          </p:cNvPr>
          <p:cNvSpPr/>
          <p:nvPr/>
        </p:nvSpPr>
        <p:spPr>
          <a:xfrm>
            <a:off x="539358" y="318227"/>
            <a:ext cx="2561242" cy="178195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390" tIns="45695" rIns="91390" bIns="45695" anchor="ctr"/>
          <a:lstStyle/>
          <a:p>
            <a:pPr algn="ctr"/>
            <a:endParaRPr/>
          </a:p>
        </p:txBody>
      </p:sp>
      <p:sp>
        <p:nvSpPr>
          <p:cNvPr id="44" name="ïṧḷïḓê-Rectangle 4">
            <a:extLst>
              <a:ext uri="{FF2B5EF4-FFF2-40B4-BE49-F238E27FC236}">
                <a16:creationId xmlns="" xmlns:a16="http://schemas.microsoft.com/office/drawing/2014/main" id="{8F0A3802-1025-42BB-87B8-FA05858ACFB0}"/>
              </a:ext>
            </a:extLst>
          </p:cNvPr>
          <p:cNvSpPr/>
          <p:nvPr/>
        </p:nvSpPr>
        <p:spPr>
          <a:xfrm>
            <a:off x="539358" y="2787774"/>
            <a:ext cx="2561242" cy="1781952"/>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390" tIns="45695" rIns="91390" bIns="45695" anchor="ctr"/>
          <a:lstStyle/>
          <a:p>
            <a:pPr algn="ctr"/>
            <a:endParaRPr/>
          </a:p>
        </p:txBody>
      </p:sp>
      <p:pic>
        <p:nvPicPr>
          <p:cNvPr id="4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0232" y="3042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52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250" fill="hold"/>
                                        <p:tgtEl>
                                          <p:spTgt spid="43"/>
                                        </p:tgtEl>
                                        <p:attrNameLst>
                                          <p:attrName>ppt_w</p:attrName>
                                        </p:attrNameLst>
                                      </p:cBhvr>
                                      <p:tavLst>
                                        <p:tav tm="0">
                                          <p:val>
                                            <p:fltVal val="0"/>
                                          </p:val>
                                        </p:tav>
                                        <p:tav tm="100000">
                                          <p:val>
                                            <p:strVal val="#ppt_w"/>
                                          </p:val>
                                        </p:tav>
                                      </p:tavLst>
                                    </p:anim>
                                    <p:anim calcmode="lin" valueType="num">
                                      <p:cBhvr>
                                        <p:cTn id="13" dur="250" fill="hold"/>
                                        <p:tgtEl>
                                          <p:spTgt spid="43"/>
                                        </p:tgtEl>
                                        <p:attrNameLst>
                                          <p:attrName>ppt_h</p:attrName>
                                        </p:attrNameLst>
                                      </p:cBhvr>
                                      <p:tavLst>
                                        <p:tav tm="0">
                                          <p:val>
                                            <p:fltVal val="0"/>
                                          </p:val>
                                        </p:tav>
                                        <p:tav tm="100000">
                                          <p:val>
                                            <p:strVal val="#ppt_h"/>
                                          </p:val>
                                        </p:tav>
                                      </p:tavLst>
                                    </p:anim>
                                    <p:animEffect transition="in" filter="fade">
                                      <p:cBhvr>
                                        <p:cTn id="14" dur="250"/>
                                        <p:tgtEl>
                                          <p:spTgt spid="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250" fill="hold"/>
                                        <p:tgtEl>
                                          <p:spTgt spid="44"/>
                                        </p:tgtEl>
                                        <p:attrNameLst>
                                          <p:attrName>ppt_w</p:attrName>
                                        </p:attrNameLst>
                                      </p:cBhvr>
                                      <p:tavLst>
                                        <p:tav tm="0">
                                          <p:val>
                                            <p:fltVal val="0"/>
                                          </p:val>
                                        </p:tav>
                                        <p:tav tm="100000">
                                          <p:val>
                                            <p:strVal val="#ppt_w"/>
                                          </p:val>
                                        </p:tav>
                                      </p:tavLst>
                                    </p:anim>
                                    <p:anim calcmode="lin" valueType="num">
                                      <p:cBhvr>
                                        <p:cTn id="18" dur="250" fill="hold"/>
                                        <p:tgtEl>
                                          <p:spTgt spid="44"/>
                                        </p:tgtEl>
                                        <p:attrNameLst>
                                          <p:attrName>ppt_h</p:attrName>
                                        </p:attrNameLst>
                                      </p:cBhvr>
                                      <p:tavLst>
                                        <p:tav tm="0">
                                          <p:val>
                                            <p:fltVal val="0"/>
                                          </p:val>
                                        </p:tav>
                                        <p:tav tm="100000">
                                          <p:val>
                                            <p:strVal val="#ppt_h"/>
                                          </p:val>
                                        </p:tav>
                                      </p:tavLst>
                                    </p:anim>
                                    <p:animEffect transition="in" filter="fade">
                                      <p:cBhvr>
                                        <p:cTn id="19"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954587" y="1808397"/>
            <a:ext cx="4644570" cy="805662"/>
            <a:chOff x="4954587" y="1808397"/>
            <a:chExt cx="4644570" cy="805662"/>
          </a:xfrm>
        </p:grpSpPr>
        <p:sp>
          <p:nvSpPr>
            <p:cNvPr id="8" name="TextBox 71"/>
            <p:cNvSpPr txBox="1"/>
            <p:nvPr/>
          </p:nvSpPr>
          <p:spPr>
            <a:xfrm>
              <a:off x="7388500" y="2301639"/>
              <a:ext cx="309880" cy="312420"/>
            </a:xfrm>
            <a:prstGeom prst="rect">
              <a:avLst/>
            </a:prstGeom>
            <a:noFill/>
          </p:spPr>
          <p:txBody>
            <a:bodyPr wrap="none" rtlCol="0">
              <a:spAutoFit/>
            </a:bodyPr>
            <a:lstStyle/>
            <a:p>
              <a:pPr algn="r" defTabSz="914400">
                <a:lnSpc>
                  <a:spcPct val="120000"/>
                </a:lnSpc>
              </a:pPr>
              <a:endParaRPr lang="zh-CN" altLang="en-US" sz="1200" dirty="0">
                <a:solidFill>
                  <a:srgbClr val="000000"/>
                </a:solidFill>
                <a:cs typeface="+mn-ea"/>
                <a:sym typeface="+mn-lt"/>
              </a:endParaRPr>
            </a:p>
          </p:txBody>
        </p:sp>
        <p:sp>
          <p:nvSpPr>
            <p:cNvPr id="9" name="矩形 8"/>
            <p:cNvSpPr/>
            <p:nvPr/>
          </p:nvSpPr>
          <p:spPr>
            <a:xfrm>
              <a:off x="4954587" y="1808397"/>
              <a:ext cx="4644570" cy="583565"/>
            </a:xfrm>
            <a:prstGeom prst="rect">
              <a:avLst/>
            </a:prstGeom>
          </p:spPr>
          <p:txBody>
            <a:bodyPr wrap="square">
              <a:spAutoFit/>
            </a:bodyPr>
            <a:lstStyle/>
            <a:p>
              <a:pPr defTabSz="914400">
                <a:defRPr/>
              </a:pPr>
              <a:r>
                <a:rPr lang="zh-CN" altLang="en-US" sz="3200" b="1" spc="300" dirty="0">
                  <a:solidFill>
                    <a:srgbClr val="333333"/>
                  </a:solidFill>
                  <a:cs typeface="+mn-ea"/>
                  <a:sym typeface="+mn-lt"/>
                </a:rPr>
                <a:t> </a:t>
              </a:r>
            </a:p>
          </p:txBody>
        </p:sp>
      </p:grpSp>
      <p:grpSp>
        <p:nvGrpSpPr>
          <p:cNvPr id="11" name="组合 10"/>
          <p:cNvGrpSpPr/>
          <p:nvPr/>
        </p:nvGrpSpPr>
        <p:grpSpPr>
          <a:xfrm>
            <a:off x="-317" y="-472122"/>
            <a:ext cx="3898900" cy="5143500"/>
            <a:chOff x="827088" y="11113"/>
            <a:chExt cx="3898900" cy="5143500"/>
          </a:xfrm>
        </p:grpSpPr>
        <p:sp>
          <p:nvSpPr>
            <p:cNvPr id="12" name="AutoShape 50"/>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13" name="Freeform 52"/>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14" name="Freeform 53"/>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15" name="Freeform 54"/>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16" name="Freeform 55"/>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21" name="Freeform 56"/>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22" name="Freeform 57"/>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23" name="Freeform 58"/>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24" name="Freeform 59"/>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26" name="Freeform 61"/>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28" name="Freeform 63"/>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29" name="Freeform 64"/>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32" name="Freeform 67"/>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33" name="Freeform 68"/>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34" name="Freeform 69"/>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35" name="Freeform 70"/>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36" name="Freeform 71"/>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37" name="Freeform 72"/>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38" name="Freeform 73"/>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srgbClr val="000000"/>
                </a:solidFill>
              </a:endParaRPr>
            </a:p>
          </p:txBody>
        </p:sp>
        <p:sp>
          <p:nvSpPr>
            <p:cNvPr id="42" name="矩形 41"/>
            <p:cNvSpPr/>
            <p:nvPr/>
          </p:nvSpPr>
          <p:spPr>
            <a:xfrm>
              <a:off x="2236321" y="1515548"/>
              <a:ext cx="1079967" cy="1076325"/>
            </a:xfrm>
            <a:prstGeom prst="rect">
              <a:avLst/>
            </a:prstGeom>
          </p:spPr>
          <p:txBody>
            <a:bodyPr wrap="square">
              <a:spAutoFit/>
            </a:bodyPr>
            <a:lstStyle/>
            <a:p>
              <a:pPr defTabSz="914400">
                <a:defRPr/>
              </a:pPr>
              <a:r>
                <a:rPr lang="zh-CN" altLang="en-US" sz="3200" spc="300" dirty="0">
                  <a:solidFill>
                    <a:srgbClr val="000000"/>
                  </a:solidFill>
                  <a:latin typeface="Agency FB" panose="020B0503020202020204" pitchFamily="34" charset="0"/>
                  <a:cs typeface="+mn-ea"/>
                  <a:sym typeface="+mn-lt"/>
                </a:rPr>
                <a:t>订单流程</a:t>
              </a:r>
            </a:p>
          </p:txBody>
        </p:sp>
      </p:grpSp>
      <p:sp>
        <p:nvSpPr>
          <p:cNvPr id="3" name="圆角矩形 2"/>
          <p:cNvSpPr/>
          <p:nvPr/>
        </p:nvSpPr>
        <p:spPr>
          <a:xfrm>
            <a:off x="5309870" y="62789"/>
            <a:ext cx="1224280" cy="5765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a:solidFill>
                  <a:srgbClr val="FFFFFF"/>
                </a:solidFill>
              </a:rPr>
              <a:t>顾客</a:t>
            </a:r>
          </a:p>
        </p:txBody>
      </p:sp>
      <p:sp>
        <p:nvSpPr>
          <p:cNvPr id="5" name="圆角矩形 4"/>
          <p:cNvSpPr/>
          <p:nvPr/>
        </p:nvSpPr>
        <p:spPr>
          <a:xfrm>
            <a:off x="5309870" y="897814"/>
            <a:ext cx="1224280" cy="5765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
        <p:nvSpPr>
          <p:cNvPr id="6" name="圆角矩形 5"/>
          <p:cNvSpPr/>
          <p:nvPr/>
        </p:nvSpPr>
        <p:spPr>
          <a:xfrm>
            <a:off x="7484110" y="1281989"/>
            <a:ext cx="1224280" cy="5765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
        <p:nvSpPr>
          <p:cNvPr id="10" name="圆角矩形 9"/>
          <p:cNvSpPr/>
          <p:nvPr/>
        </p:nvSpPr>
        <p:spPr>
          <a:xfrm>
            <a:off x="5311775" y="3385744"/>
            <a:ext cx="1224280" cy="5765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
        <p:nvSpPr>
          <p:cNvPr id="17" name="圆角矩形 16"/>
          <p:cNvSpPr/>
          <p:nvPr/>
        </p:nvSpPr>
        <p:spPr>
          <a:xfrm>
            <a:off x="6943090" y="2736139"/>
            <a:ext cx="1224280" cy="5765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
        <p:nvSpPr>
          <p:cNvPr id="18" name="圆角矩形 17"/>
          <p:cNvSpPr/>
          <p:nvPr/>
        </p:nvSpPr>
        <p:spPr>
          <a:xfrm>
            <a:off x="3809365" y="2736139"/>
            <a:ext cx="1224280" cy="5765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
        <p:nvSpPr>
          <p:cNvPr id="19" name="圆角矩形 18"/>
          <p:cNvSpPr/>
          <p:nvPr/>
        </p:nvSpPr>
        <p:spPr>
          <a:xfrm>
            <a:off x="5309870" y="1921434"/>
            <a:ext cx="1224280" cy="5765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
        <p:nvSpPr>
          <p:cNvPr id="20" name="圆角矩形 19"/>
          <p:cNvSpPr/>
          <p:nvPr/>
        </p:nvSpPr>
        <p:spPr>
          <a:xfrm>
            <a:off x="5459730" y="4305935"/>
            <a:ext cx="1224280" cy="5765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FFFFFF"/>
              </a:solidFill>
            </a:endParaRPr>
          </a:p>
        </p:txBody>
      </p:sp>
      <p:sp>
        <p:nvSpPr>
          <p:cNvPr id="44" name="文本框 43"/>
          <p:cNvSpPr txBox="1"/>
          <p:nvPr/>
        </p:nvSpPr>
        <p:spPr>
          <a:xfrm>
            <a:off x="5373370" y="213284"/>
            <a:ext cx="1097280" cy="27559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顾客选择商品</a:t>
            </a:r>
          </a:p>
        </p:txBody>
      </p:sp>
      <p:sp>
        <p:nvSpPr>
          <p:cNvPr id="45" name="文本框 44"/>
          <p:cNvSpPr txBox="1"/>
          <p:nvPr/>
        </p:nvSpPr>
        <p:spPr>
          <a:xfrm>
            <a:off x="5678170" y="1048309"/>
            <a:ext cx="487680" cy="27559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下单</a:t>
            </a:r>
          </a:p>
        </p:txBody>
      </p:sp>
      <p:sp>
        <p:nvSpPr>
          <p:cNvPr id="46" name="文本框 45"/>
          <p:cNvSpPr txBox="1"/>
          <p:nvPr/>
        </p:nvSpPr>
        <p:spPr>
          <a:xfrm>
            <a:off x="5368925" y="2071929"/>
            <a:ext cx="1097280" cy="27559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商家接收订单</a:t>
            </a:r>
          </a:p>
        </p:txBody>
      </p:sp>
      <p:sp>
        <p:nvSpPr>
          <p:cNvPr id="47" name="文本框 46"/>
          <p:cNvSpPr txBox="1"/>
          <p:nvPr/>
        </p:nvSpPr>
        <p:spPr>
          <a:xfrm>
            <a:off x="3928745" y="2886634"/>
            <a:ext cx="792480" cy="27559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地址核对</a:t>
            </a:r>
          </a:p>
        </p:txBody>
      </p:sp>
      <p:sp>
        <p:nvSpPr>
          <p:cNvPr id="48" name="文本框 47"/>
          <p:cNvSpPr txBox="1"/>
          <p:nvPr/>
        </p:nvSpPr>
        <p:spPr>
          <a:xfrm>
            <a:off x="7611110" y="1432484"/>
            <a:ext cx="1097280" cy="27559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顾客取消订单</a:t>
            </a:r>
          </a:p>
        </p:txBody>
      </p:sp>
      <p:sp>
        <p:nvSpPr>
          <p:cNvPr id="49" name="文本框 48"/>
          <p:cNvSpPr txBox="1"/>
          <p:nvPr/>
        </p:nvSpPr>
        <p:spPr>
          <a:xfrm>
            <a:off x="7158990" y="2886634"/>
            <a:ext cx="792480" cy="27559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联系快递</a:t>
            </a:r>
          </a:p>
        </p:txBody>
      </p:sp>
      <p:sp>
        <p:nvSpPr>
          <p:cNvPr id="50" name="文本框 49"/>
          <p:cNvSpPr txBox="1"/>
          <p:nvPr/>
        </p:nvSpPr>
        <p:spPr>
          <a:xfrm>
            <a:off x="5521325" y="3536239"/>
            <a:ext cx="792480" cy="27559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商品运输</a:t>
            </a:r>
          </a:p>
        </p:txBody>
      </p:sp>
      <p:sp>
        <p:nvSpPr>
          <p:cNvPr id="51" name="文本框 50"/>
          <p:cNvSpPr txBox="1"/>
          <p:nvPr/>
        </p:nvSpPr>
        <p:spPr>
          <a:xfrm>
            <a:off x="5678170" y="4469689"/>
            <a:ext cx="487680" cy="27559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结束</a:t>
            </a:r>
          </a:p>
        </p:txBody>
      </p:sp>
      <p:cxnSp>
        <p:nvCxnSpPr>
          <p:cNvPr id="53" name="肘形连接符 52"/>
          <p:cNvCxnSpPr>
            <a:stCxn id="18" idx="0"/>
            <a:endCxn id="19" idx="1"/>
          </p:cNvCxnSpPr>
          <p:nvPr/>
        </p:nvCxnSpPr>
        <p:spPr>
          <a:xfrm rot="16200000">
            <a:off x="4601845" y="2028749"/>
            <a:ext cx="526415" cy="88836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17" idx="0"/>
            <a:endCxn id="19" idx="3"/>
          </p:cNvCxnSpPr>
          <p:nvPr/>
        </p:nvCxnSpPr>
        <p:spPr>
          <a:xfrm rot="16200000" flipV="1">
            <a:off x="6781165" y="1962074"/>
            <a:ext cx="526415" cy="102108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3" idx="2"/>
            <a:endCxn id="5" idx="0"/>
          </p:cNvCxnSpPr>
          <p:nvPr/>
        </p:nvCxnSpPr>
        <p:spPr>
          <a:xfrm>
            <a:off x="5922010" y="639369"/>
            <a:ext cx="0" cy="258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 idx="2"/>
            <a:endCxn id="19" idx="0"/>
          </p:cNvCxnSpPr>
          <p:nvPr/>
        </p:nvCxnSpPr>
        <p:spPr>
          <a:xfrm>
            <a:off x="5922010" y="1474394"/>
            <a:ext cx="0" cy="447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5" idx="3"/>
            <a:endCxn id="6" idx="0"/>
          </p:cNvCxnSpPr>
          <p:nvPr/>
        </p:nvCxnSpPr>
        <p:spPr>
          <a:xfrm>
            <a:off x="6534150" y="1186104"/>
            <a:ext cx="1562100" cy="958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肘形连接符 57"/>
          <p:cNvCxnSpPr>
            <a:endCxn id="6" idx="1"/>
          </p:cNvCxnSpPr>
          <p:nvPr/>
        </p:nvCxnSpPr>
        <p:spPr>
          <a:xfrm flipV="1">
            <a:off x="6536055" y="1570279"/>
            <a:ext cx="948055" cy="498475"/>
          </a:xfrm>
          <a:prstGeom prst="bentConnector3">
            <a:avLst>
              <a:gd name="adj1" fmla="val 500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肘形连接符 58"/>
          <p:cNvCxnSpPr/>
          <p:nvPr/>
        </p:nvCxnSpPr>
        <p:spPr>
          <a:xfrm rot="5400000">
            <a:off x="5988685" y="2423719"/>
            <a:ext cx="2728595" cy="163893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19" idx="2"/>
            <a:endCxn id="10" idx="0"/>
          </p:cNvCxnSpPr>
          <p:nvPr/>
        </p:nvCxnSpPr>
        <p:spPr>
          <a:xfrm>
            <a:off x="5922010" y="2498014"/>
            <a:ext cx="1905" cy="8877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10" idx="2"/>
          </p:cNvCxnSpPr>
          <p:nvPr/>
        </p:nvCxnSpPr>
        <p:spPr>
          <a:xfrm flipH="1">
            <a:off x="5921375" y="3962324"/>
            <a:ext cx="2540" cy="356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肘形连接符 61"/>
          <p:cNvCxnSpPr>
            <a:endCxn id="18" idx="3"/>
          </p:cNvCxnSpPr>
          <p:nvPr/>
        </p:nvCxnSpPr>
        <p:spPr>
          <a:xfrm rot="5400000">
            <a:off x="4972050" y="2564054"/>
            <a:ext cx="521970" cy="39878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肘形连接符 62"/>
          <p:cNvCxnSpPr>
            <a:endCxn id="17" idx="1"/>
          </p:cNvCxnSpPr>
          <p:nvPr/>
        </p:nvCxnSpPr>
        <p:spPr>
          <a:xfrm>
            <a:off x="6383655" y="2502459"/>
            <a:ext cx="559435" cy="521970"/>
          </a:xfrm>
          <a:prstGeom prst="bentConnector3">
            <a:avLst>
              <a:gd name="adj1" fmla="val 50057"/>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3783965" y="213284"/>
            <a:ext cx="1402080" cy="27559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测试开始的条件：</a:t>
            </a:r>
          </a:p>
        </p:txBody>
      </p:sp>
      <p:sp>
        <p:nvSpPr>
          <p:cNvPr id="65" name="文本框 64"/>
          <p:cNvSpPr txBox="1"/>
          <p:nvPr/>
        </p:nvSpPr>
        <p:spPr>
          <a:xfrm>
            <a:off x="403860" y="3376854"/>
            <a:ext cx="4297680" cy="1014730"/>
          </a:xfrm>
          <a:prstGeom prst="rect">
            <a:avLst/>
          </a:prstGeom>
          <a:noFill/>
        </p:spPr>
        <p:txBody>
          <a:bodyPr wrap="none" rtlCol="0">
            <a:spAutoFit/>
          </a:bodyPr>
          <a:lstStyle/>
          <a:p>
            <a:pPr defTabSz="914400"/>
            <a:r>
              <a:rPr lang="zh-CN" altLang="en-US" sz="1200" dirty="0" smtClean="0">
                <a:solidFill>
                  <a:srgbClr val="000000">
                    <a:lumMod val="75000"/>
                    <a:lumOff val="25000"/>
                  </a:srgbClr>
                </a:solidFill>
              </a:rPr>
              <a:t>实现的功能：对订单流程的测试，顾客选择商品为开始条件，</a:t>
            </a:r>
          </a:p>
          <a:p>
            <a:pPr defTabSz="914400"/>
            <a:r>
              <a:rPr lang="zh-CN" altLang="en-US" sz="1200" dirty="0" smtClean="0">
                <a:solidFill>
                  <a:srgbClr val="000000">
                    <a:lumMod val="75000"/>
                    <a:lumOff val="25000"/>
                  </a:srgbClr>
                </a:solidFill>
              </a:rPr>
              <a:t>然后顾客下单，商家接收订单商家联系快递同时进行地址等信</a:t>
            </a:r>
          </a:p>
          <a:p>
            <a:pPr defTabSz="914400"/>
            <a:r>
              <a:rPr lang="zh-CN" altLang="en-US" sz="1200" dirty="0" smtClean="0">
                <a:solidFill>
                  <a:srgbClr val="000000">
                    <a:lumMod val="75000"/>
                    <a:lumOff val="25000"/>
                  </a:srgbClr>
                </a:solidFill>
              </a:rPr>
              <a:t>息的核对，然后进行商品的运输，但是在这些进程进行时，如</a:t>
            </a:r>
          </a:p>
          <a:p>
            <a:pPr defTabSz="914400"/>
            <a:r>
              <a:rPr lang="zh-CN" altLang="en-US" sz="1200" dirty="0" smtClean="0">
                <a:solidFill>
                  <a:srgbClr val="000000">
                    <a:lumMod val="75000"/>
                    <a:lumOff val="25000"/>
                  </a:srgbClr>
                </a:solidFill>
              </a:rPr>
              <a:t>果顾客取消了订单那么就直接结束该功能使用。测试满足上述</a:t>
            </a:r>
          </a:p>
          <a:p>
            <a:pPr defTabSz="914400"/>
            <a:r>
              <a:rPr lang="zh-CN" altLang="en-US" sz="1200" dirty="0" smtClean="0">
                <a:solidFill>
                  <a:srgbClr val="000000">
                    <a:lumMod val="75000"/>
                    <a:lumOff val="25000"/>
                  </a:srgbClr>
                </a:solidFill>
              </a:rPr>
              <a:t>则通过，如果在任意环节出现问题则测试失败。</a:t>
            </a:r>
          </a:p>
        </p:txBody>
      </p:sp>
      <p:cxnSp>
        <p:nvCxnSpPr>
          <p:cNvPr id="66" name="肘形连接符 65"/>
          <p:cNvCxnSpPr/>
          <p:nvPr/>
        </p:nvCxnSpPr>
        <p:spPr>
          <a:xfrm rot="16200000">
            <a:off x="5937250" y="2172259"/>
            <a:ext cx="2103755" cy="912495"/>
          </a:xfrm>
          <a:prstGeom prst="bentConnector3">
            <a:avLst>
              <a:gd name="adj1" fmla="val 49985"/>
            </a:avLst>
          </a:prstGeom>
          <a:ln>
            <a:tailEnd type="arrow"/>
          </a:ln>
        </p:spPr>
        <p:style>
          <a:lnRef idx="1">
            <a:schemeClr val="accent1"/>
          </a:lnRef>
          <a:fillRef idx="0">
            <a:schemeClr val="accent1"/>
          </a:fillRef>
          <a:effectRef idx="0">
            <a:schemeClr val="accent1"/>
          </a:effectRef>
          <a:fontRef idx="minor">
            <a:schemeClr val="tx1"/>
          </a:fontRef>
        </p:style>
      </p:cxnSp>
      <p:pic>
        <p:nvPicPr>
          <p:cNvPr id="6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0232" y="3042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544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5383D63D-397C-4E7F-924B-7F6C7444C15D}"/>
              </a:ext>
            </a:extLst>
          </p:cNvPr>
          <p:cNvSpPr/>
          <p:nvPr/>
        </p:nvSpPr>
        <p:spPr>
          <a:xfrm>
            <a:off x="4954587" y="1808399"/>
            <a:ext cx="4644570" cy="584725"/>
          </a:xfrm>
          <a:prstGeom prst="rect">
            <a:avLst/>
          </a:prstGeom>
        </p:spPr>
        <p:txBody>
          <a:bodyPr wrap="square" lIns="91390" tIns="45695" rIns="91390" bIns="45695">
            <a:spAutoFit/>
          </a:bodyPr>
          <a:lstStyle/>
          <a:p>
            <a:pPr>
              <a:defRPr/>
            </a:pPr>
            <a:r>
              <a:rPr lang="en-US" altLang="zh-CN" sz="3200" b="1" spc="300" dirty="0" smtClean="0">
                <a:solidFill>
                  <a:srgbClr val="333333"/>
                </a:solidFill>
                <a:latin typeface="微软雅黑" panose="020B0503020204020204" pitchFamily="34" charset="-122"/>
                <a:ea typeface="微软雅黑" panose="020B0503020204020204" pitchFamily="34" charset="-122"/>
                <a:cs typeface="+mn-ea"/>
                <a:sym typeface="+mn-lt"/>
              </a:rPr>
              <a:t>WEB</a:t>
            </a:r>
            <a:r>
              <a:rPr lang="zh-CN" altLang="en-US" sz="3200" b="1" spc="300" dirty="0" smtClean="0">
                <a:solidFill>
                  <a:srgbClr val="333333"/>
                </a:solidFill>
                <a:latin typeface="微软雅黑" panose="020B0503020204020204" pitchFamily="34" charset="-122"/>
                <a:ea typeface="微软雅黑" panose="020B0503020204020204" pitchFamily="34" charset="-122"/>
                <a:cs typeface="+mn-ea"/>
                <a:sym typeface="+mn-lt"/>
              </a:rPr>
              <a:t>运维</a:t>
            </a:r>
            <a:endParaRPr lang="en-US" altLang="zh-CN" sz="3200" b="1" spc="300" dirty="0">
              <a:solidFill>
                <a:srgbClr val="333333"/>
              </a:solidFill>
              <a:latin typeface="微软雅黑" panose="020B0503020204020204" pitchFamily="34" charset="-122"/>
              <a:ea typeface="微软雅黑" panose="020B0503020204020204" pitchFamily="34" charset="-122"/>
              <a:cs typeface="+mn-ea"/>
              <a:sym typeface="+mn-lt"/>
            </a:endParaRPr>
          </a:p>
        </p:txBody>
      </p:sp>
      <p:grpSp>
        <p:nvGrpSpPr>
          <p:cNvPr id="11" name="组合 10">
            <a:extLst>
              <a:ext uri="{FF2B5EF4-FFF2-40B4-BE49-F238E27FC236}">
                <a16:creationId xmlns="" xmlns:a16="http://schemas.microsoft.com/office/drawing/2014/main" id="{EF2812E2-F243-42E7-9C49-416641FB88E0}"/>
              </a:ext>
            </a:extLst>
          </p:cNvPr>
          <p:cNvGrpSpPr/>
          <p:nvPr/>
        </p:nvGrpSpPr>
        <p:grpSpPr>
          <a:xfrm>
            <a:off x="827088" y="11138"/>
            <a:ext cx="3898900" cy="5143501"/>
            <a:chOff x="827088" y="11113"/>
            <a:chExt cx="3898900" cy="5143501"/>
          </a:xfrm>
        </p:grpSpPr>
        <p:sp>
          <p:nvSpPr>
            <p:cNvPr id="12" name="AutoShape 50">
              <a:extLst>
                <a:ext uri="{FF2B5EF4-FFF2-40B4-BE49-F238E27FC236}">
                  <a16:creationId xmlns="" xmlns:a16="http://schemas.microsoft.com/office/drawing/2014/main" id="{00E5AA46-3FC8-400B-B374-A31053AE0003}"/>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2">
              <a:extLst>
                <a:ext uri="{FF2B5EF4-FFF2-40B4-BE49-F238E27FC236}">
                  <a16:creationId xmlns="" xmlns:a16="http://schemas.microsoft.com/office/drawing/2014/main" id="{8A20989D-D13E-4BFB-9395-58E9F421C04D}"/>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3">
              <a:extLst>
                <a:ext uri="{FF2B5EF4-FFF2-40B4-BE49-F238E27FC236}">
                  <a16:creationId xmlns="" xmlns:a16="http://schemas.microsoft.com/office/drawing/2014/main" id="{171DD4C9-6AAA-4BA7-BA92-FBCFAD58DFD5}"/>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4">
              <a:extLst>
                <a:ext uri="{FF2B5EF4-FFF2-40B4-BE49-F238E27FC236}">
                  <a16:creationId xmlns="" xmlns:a16="http://schemas.microsoft.com/office/drawing/2014/main" id="{5993BEAD-B932-4550-8899-F2142EDF7B2A}"/>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5">
              <a:extLst>
                <a:ext uri="{FF2B5EF4-FFF2-40B4-BE49-F238E27FC236}">
                  <a16:creationId xmlns="" xmlns:a16="http://schemas.microsoft.com/office/drawing/2014/main" id="{401D9848-8266-4C8D-B105-CA2D8F5D90E8}"/>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
              <a:extLst>
                <a:ext uri="{FF2B5EF4-FFF2-40B4-BE49-F238E27FC236}">
                  <a16:creationId xmlns="" xmlns:a16="http://schemas.microsoft.com/office/drawing/2014/main" id="{C2E5863B-2ADE-4FC8-B11A-E24AE5E4FF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7">
              <a:extLst>
                <a:ext uri="{FF2B5EF4-FFF2-40B4-BE49-F238E27FC236}">
                  <a16:creationId xmlns="" xmlns:a16="http://schemas.microsoft.com/office/drawing/2014/main" id="{E88B0B8F-93A6-4D6C-9E36-30321AADB008}"/>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
              <a:extLst>
                <a:ext uri="{FF2B5EF4-FFF2-40B4-BE49-F238E27FC236}">
                  <a16:creationId xmlns="" xmlns:a16="http://schemas.microsoft.com/office/drawing/2014/main" id="{366AFB83-1E5F-40C2-95ED-D0196CE440C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a:extLst>
                <a:ext uri="{FF2B5EF4-FFF2-40B4-BE49-F238E27FC236}">
                  <a16:creationId xmlns="" xmlns:a16="http://schemas.microsoft.com/office/drawing/2014/main" id="{5484EBDD-ABB4-4035-AAE7-01D76F90A606}"/>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
              <a:extLst>
                <a:ext uri="{FF2B5EF4-FFF2-40B4-BE49-F238E27FC236}">
                  <a16:creationId xmlns="" xmlns:a16="http://schemas.microsoft.com/office/drawing/2014/main" id="{17B222CE-0FA2-44A6-869D-13781B3FFA7C}"/>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
              <a:extLst>
                <a:ext uri="{FF2B5EF4-FFF2-40B4-BE49-F238E27FC236}">
                  <a16:creationId xmlns="" xmlns:a16="http://schemas.microsoft.com/office/drawing/2014/main" id="{45D142E8-6266-4320-A159-A8276D0C0CB0}"/>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
              <a:extLst>
                <a:ext uri="{FF2B5EF4-FFF2-40B4-BE49-F238E27FC236}">
                  <a16:creationId xmlns="" xmlns:a16="http://schemas.microsoft.com/office/drawing/2014/main" id="{4476C918-4EAA-4E71-8D09-968D0026F28F}"/>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3">
              <a:extLst>
                <a:ext uri="{FF2B5EF4-FFF2-40B4-BE49-F238E27FC236}">
                  <a16:creationId xmlns="" xmlns:a16="http://schemas.microsoft.com/office/drawing/2014/main" id="{44255C9F-00DB-4CD0-B3EE-42F455F52740}"/>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4">
              <a:extLst>
                <a:ext uri="{FF2B5EF4-FFF2-40B4-BE49-F238E27FC236}">
                  <a16:creationId xmlns="" xmlns:a16="http://schemas.microsoft.com/office/drawing/2014/main" id="{82BDAF86-D870-4DB3-85FB-15931A52964C}"/>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5">
              <a:extLst>
                <a:ext uri="{FF2B5EF4-FFF2-40B4-BE49-F238E27FC236}">
                  <a16:creationId xmlns="" xmlns:a16="http://schemas.microsoft.com/office/drawing/2014/main" id="{E7FD9F04-9884-4D43-8A51-40693C77412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
              <a:extLst>
                <a:ext uri="{FF2B5EF4-FFF2-40B4-BE49-F238E27FC236}">
                  <a16:creationId xmlns="" xmlns:a16="http://schemas.microsoft.com/office/drawing/2014/main" id="{BB5E9066-CF47-45C1-866C-B36B016E6EE0}"/>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7">
              <a:extLst>
                <a:ext uri="{FF2B5EF4-FFF2-40B4-BE49-F238E27FC236}">
                  <a16:creationId xmlns="" xmlns:a16="http://schemas.microsoft.com/office/drawing/2014/main" id="{D3F9CA5E-50F4-486F-8687-01B842B9B7B0}"/>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8">
              <a:extLst>
                <a:ext uri="{FF2B5EF4-FFF2-40B4-BE49-F238E27FC236}">
                  <a16:creationId xmlns="" xmlns:a16="http://schemas.microsoft.com/office/drawing/2014/main" id="{565781FF-40B7-4B05-AA9A-467AB3B62652}"/>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9">
              <a:extLst>
                <a:ext uri="{FF2B5EF4-FFF2-40B4-BE49-F238E27FC236}">
                  <a16:creationId xmlns="" xmlns:a16="http://schemas.microsoft.com/office/drawing/2014/main" id="{2C732D2C-C71E-4F12-89A8-033A738A79D8}"/>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0">
              <a:extLst>
                <a:ext uri="{FF2B5EF4-FFF2-40B4-BE49-F238E27FC236}">
                  <a16:creationId xmlns="" xmlns:a16="http://schemas.microsoft.com/office/drawing/2014/main" id="{ED44A319-42C6-42EF-8C3C-ED5F2FA8D6A6}"/>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1">
              <a:extLst>
                <a:ext uri="{FF2B5EF4-FFF2-40B4-BE49-F238E27FC236}">
                  <a16:creationId xmlns="" xmlns:a16="http://schemas.microsoft.com/office/drawing/2014/main" id="{E38E265D-A1DC-4668-98BA-E3D82D53FA4C}"/>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2">
              <a:extLst>
                <a:ext uri="{FF2B5EF4-FFF2-40B4-BE49-F238E27FC236}">
                  <a16:creationId xmlns="" xmlns:a16="http://schemas.microsoft.com/office/drawing/2014/main" id="{F3BE6A17-B6E6-4511-953C-A8259E4C23E7}"/>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3">
              <a:extLst>
                <a:ext uri="{FF2B5EF4-FFF2-40B4-BE49-F238E27FC236}">
                  <a16:creationId xmlns="" xmlns:a16="http://schemas.microsoft.com/office/drawing/2014/main" id="{934E98BE-25AF-47F9-8209-570C0FDBD38C}"/>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 xmlns:a16="http://schemas.microsoft.com/office/drawing/2014/main" id="{582E0986-592C-4AFF-8F3F-8E19F834D603}"/>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
              <a:extLst>
                <a:ext uri="{FF2B5EF4-FFF2-40B4-BE49-F238E27FC236}">
                  <a16:creationId xmlns="" xmlns:a16="http://schemas.microsoft.com/office/drawing/2014/main" id="{ECD388ED-5BF3-47C9-B64C-BCD29D8BA836}"/>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a:extLst>
                <a:ext uri="{FF2B5EF4-FFF2-40B4-BE49-F238E27FC236}">
                  <a16:creationId xmlns="" xmlns:a16="http://schemas.microsoft.com/office/drawing/2014/main" id="{5773735B-3040-4066-A570-DB63BE809FE8}"/>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a:extLst>
                <a:ext uri="{FF2B5EF4-FFF2-40B4-BE49-F238E27FC236}">
                  <a16:creationId xmlns="" xmlns:a16="http://schemas.microsoft.com/office/drawing/2014/main" id="{D547FE0E-68F9-43A1-85CF-70C80A8B4E63}"/>
                </a:ext>
              </a:extLst>
            </p:cNvPr>
            <p:cNvSpPr/>
            <p:nvPr/>
          </p:nvSpPr>
          <p:spPr>
            <a:xfrm>
              <a:off x="2318871" y="1500308"/>
              <a:ext cx="1079967" cy="1107996"/>
            </a:xfrm>
            <a:prstGeom prst="rect">
              <a:avLst/>
            </a:prstGeom>
          </p:spPr>
          <p:txBody>
            <a:bodyPr wrap="square">
              <a:spAutoFit/>
            </a:bodyPr>
            <a:lstStyle/>
            <a:p>
              <a:pPr>
                <a:defRPr/>
              </a:pPr>
              <a:r>
                <a:rPr lang="en-US" altLang="zh-CN" sz="6600" spc="300" dirty="0" smtClean="0">
                  <a:latin typeface="Agency FB" panose="020B0503020202020204" pitchFamily="34" charset="0"/>
                  <a:cs typeface="+mn-ea"/>
                  <a:sym typeface="+mn-lt"/>
                </a:rPr>
                <a:t>06</a:t>
              </a:r>
              <a:endParaRPr lang="zh-CN" altLang="en-US" sz="6600" spc="300" dirty="0">
                <a:latin typeface="Agency FB" panose="020B0503020202020204" pitchFamily="34" charset="0"/>
                <a:cs typeface="+mn-ea"/>
                <a:sym typeface="+mn-lt"/>
              </a:endParaRPr>
            </a:p>
          </p:txBody>
        </p:sp>
      </p:grpSp>
      <p:pic>
        <p:nvPicPr>
          <p:cNvPr id="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562" y="2505894"/>
            <a:ext cx="37719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0232" y="3042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74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txBox="1">
            <a:spLocks/>
          </p:cNvSpPr>
          <p:nvPr/>
        </p:nvSpPr>
        <p:spPr>
          <a:xfrm>
            <a:off x="586114" y="339502"/>
            <a:ext cx="27363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rgbClr val="000000">
                    <a:lumMod val="65000"/>
                    <a:lumOff val="35000"/>
                  </a:srgbClr>
                </a:solidFill>
                <a:latin typeface="+mj-ea"/>
                <a:ea typeface="+mj-ea"/>
                <a:cs typeface="+mn-ea"/>
                <a:sym typeface="+mn-lt"/>
              </a:rPr>
              <a:t>1</a:t>
            </a:r>
            <a:r>
              <a:rPr lang="zh-CN" altLang="en-US" sz="2000" b="1" dirty="0">
                <a:solidFill>
                  <a:srgbClr val="000000">
                    <a:lumMod val="65000"/>
                    <a:lumOff val="35000"/>
                  </a:srgbClr>
                </a:solidFill>
                <a:latin typeface="+mj-ea"/>
                <a:ea typeface="+mj-ea"/>
                <a:cs typeface="+mn-ea"/>
                <a:sym typeface="+mn-lt"/>
              </a:rPr>
              <a:t>、</a:t>
            </a:r>
            <a:r>
              <a:rPr lang="en-US" altLang="zh-CN" sz="2000" b="1" dirty="0">
                <a:solidFill>
                  <a:srgbClr val="000000">
                    <a:lumMod val="65000"/>
                    <a:lumOff val="35000"/>
                  </a:srgbClr>
                </a:solidFill>
                <a:latin typeface="+mj-ea"/>
                <a:ea typeface="+mj-ea"/>
                <a:cs typeface="+mn-ea"/>
                <a:sym typeface="+mn-lt"/>
              </a:rPr>
              <a:t>WEB</a:t>
            </a:r>
            <a:r>
              <a:rPr lang="zh-CN" altLang="en-US" sz="2000" b="1" dirty="0">
                <a:solidFill>
                  <a:srgbClr val="000000">
                    <a:lumMod val="65000"/>
                    <a:lumOff val="35000"/>
                  </a:srgbClr>
                </a:solidFill>
                <a:latin typeface="+mj-ea"/>
                <a:ea typeface="+mj-ea"/>
                <a:cs typeface="+mn-ea"/>
                <a:sym typeface="+mn-lt"/>
              </a:rPr>
              <a:t>应用内容维护</a:t>
            </a:r>
            <a:endParaRPr lang="en-GB" altLang="zh-CN" sz="2000" b="1" dirty="0">
              <a:solidFill>
                <a:srgbClr val="000000">
                  <a:lumMod val="65000"/>
                  <a:lumOff val="35000"/>
                </a:srgbClr>
              </a:solidFill>
              <a:latin typeface="+mj-ea"/>
              <a:ea typeface="+mj-ea"/>
              <a:cs typeface="+mn-ea"/>
              <a:sym typeface="+mn-lt"/>
            </a:endParaRPr>
          </a:p>
        </p:txBody>
      </p:sp>
      <p:sp>
        <p:nvSpPr>
          <p:cNvPr id="3" name="文本框 2">
            <a:extLst>
              <a:ext uri="{FF2B5EF4-FFF2-40B4-BE49-F238E27FC236}">
                <a16:creationId xmlns="" xmlns:a16="http://schemas.microsoft.com/office/drawing/2014/main" id="{D99AB408-0008-4D81-AA94-4CE128D26426}"/>
              </a:ext>
            </a:extLst>
          </p:cNvPr>
          <p:cNvSpPr txBox="1"/>
          <p:nvPr/>
        </p:nvSpPr>
        <p:spPr>
          <a:xfrm>
            <a:off x="555704" y="776796"/>
            <a:ext cx="7416824" cy="2554545"/>
          </a:xfrm>
          <a:prstGeom prst="rect">
            <a:avLst/>
          </a:prstGeom>
          <a:noFill/>
        </p:spPr>
        <p:txBody>
          <a:bodyPr wrap="square" rtlCol="0">
            <a:spAutoFit/>
          </a:bodyPr>
          <a:lstStyle/>
          <a:p>
            <a:pPr defTabSz="914400"/>
            <a:r>
              <a:rPr lang="zh-CN" altLang="en-US" sz="2000" dirty="0">
                <a:solidFill>
                  <a:srgbClr val="006470"/>
                </a:solidFill>
                <a:latin typeface="+mn-ea"/>
              </a:rPr>
              <a:t>（</a:t>
            </a:r>
            <a:r>
              <a:rPr lang="en-US" altLang="zh-CN" sz="2000" dirty="0">
                <a:solidFill>
                  <a:srgbClr val="006470"/>
                </a:solidFill>
                <a:latin typeface="+mn-ea"/>
              </a:rPr>
              <a:t>1</a:t>
            </a:r>
            <a:r>
              <a:rPr lang="zh-CN" altLang="en-US" sz="2000" dirty="0">
                <a:solidFill>
                  <a:srgbClr val="006470"/>
                </a:solidFill>
                <a:latin typeface="+mn-ea"/>
              </a:rPr>
              <a:t>）为什么要进行</a:t>
            </a:r>
            <a:r>
              <a:rPr lang="en-US" altLang="zh-CN" sz="2000" dirty="0">
                <a:solidFill>
                  <a:srgbClr val="006470"/>
                </a:solidFill>
                <a:latin typeface="+mn-ea"/>
              </a:rPr>
              <a:t>WEB</a:t>
            </a:r>
            <a:r>
              <a:rPr lang="zh-CN" altLang="en-US" sz="2000" dirty="0">
                <a:solidFill>
                  <a:srgbClr val="006470"/>
                </a:solidFill>
                <a:latin typeface="+mn-ea"/>
              </a:rPr>
              <a:t>应用内容维护*</a:t>
            </a:r>
            <a:endParaRPr lang="en-US" altLang="zh-CN" sz="2000" dirty="0">
              <a:solidFill>
                <a:srgbClr val="006470"/>
              </a:solidFill>
              <a:latin typeface="+mn-ea"/>
            </a:endParaRPr>
          </a:p>
          <a:p>
            <a:pPr defTabSz="914400"/>
            <a:r>
              <a:rPr lang="zh-CN" altLang="en-US" sz="2000" dirty="0">
                <a:solidFill>
                  <a:srgbClr val="006470"/>
                </a:solidFill>
                <a:latin typeface="+mn-ea"/>
              </a:rPr>
              <a:t>一个好的网站需要定期或不定期的更新内容，才能不断地吸引更多地浏览者，增加访问量；网站的维护是为了能够长期地运行在</a:t>
            </a:r>
            <a:r>
              <a:rPr lang="en-US" altLang="zh-CN" sz="2000" dirty="0">
                <a:solidFill>
                  <a:srgbClr val="006470"/>
                </a:solidFill>
                <a:latin typeface="+mn-ea"/>
              </a:rPr>
              <a:t>Internet</a:t>
            </a:r>
            <a:r>
              <a:rPr lang="zh-CN" altLang="en-US" sz="2000" dirty="0">
                <a:solidFill>
                  <a:srgbClr val="006470"/>
                </a:solidFill>
                <a:latin typeface="+mn-ea"/>
              </a:rPr>
              <a:t>上，及时地调整和更新网站内容，在瞬息万变地信息社会中抓住更多地网络商机。</a:t>
            </a:r>
            <a:endParaRPr lang="en-US" altLang="zh-CN" sz="2000" dirty="0">
              <a:solidFill>
                <a:srgbClr val="006470"/>
              </a:solidFill>
              <a:latin typeface="+mn-ea"/>
            </a:endParaRPr>
          </a:p>
          <a:p>
            <a:pPr defTabSz="914400"/>
            <a:r>
              <a:rPr lang="zh-CN" altLang="en-US" sz="2000" dirty="0">
                <a:solidFill>
                  <a:srgbClr val="006470"/>
                </a:solidFill>
                <a:latin typeface="+mn-ea"/>
              </a:rPr>
              <a:t>做好</a:t>
            </a:r>
            <a:r>
              <a:rPr lang="en-US" altLang="zh-CN" sz="2000" dirty="0">
                <a:solidFill>
                  <a:srgbClr val="006470"/>
                </a:solidFill>
                <a:latin typeface="+mn-ea"/>
              </a:rPr>
              <a:t>WEB</a:t>
            </a:r>
            <a:r>
              <a:rPr lang="zh-CN" altLang="en-US" sz="2000" dirty="0">
                <a:solidFill>
                  <a:srgbClr val="006470"/>
                </a:solidFill>
                <a:latin typeface="+mn-ea"/>
              </a:rPr>
              <a:t>应用内容维护，能让我们的网站创造更大的商业价值。、</a:t>
            </a:r>
            <a:endParaRPr lang="en-US" altLang="zh-CN" sz="2000" dirty="0">
              <a:solidFill>
                <a:srgbClr val="006470"/>
              </a:solidFill>
              <a:latin typeface="+mn-ea"/>
            </a:endParaRPr>
          </a:p>
          <a:p>
            <a:pPr defTabSz="914400"/>
            <a:r>
              <a:rPr lang="zh-CN" altLang="en-US" sz="2000" dirty="0">
                <a:solidFill>
                  <a:srgbClr val="006470"/>
                </a:solidFill>
                <a:latin typeface="+mn-ea"/>
              </a:rPr>
              <a:t>为了让我们的网站可以更好的运行，因此我们对我们</a:t>
            </a:r>
            <a:r>
              <a:rPr lang="en-US" altLang="zh-CN" sz="2000" dirty="0">
                <a:solidFill>
                  <a:srgbClr val="006470"/>
                </a:solidFill>
                <a:latin typeface="+mn-ea"/>
              </a:rPr>
              <a:t>WEB</a:t>
            </a:r>
            <a:r>
              <a:rPr lang="zh-CN" altLang="en-US" sz="2000" dirty="0">
                <a:solidFill>
                  <a:srgbClr val="006470"/>
                </a:solidFill>
                <a:latin typeface="+mn-ea"/>
              </a:rPr>
              <a:t>应用内容未来维护制定了一个大致计划。</a:t>
            </a:r>
          </a:p>
        </p:txBody>
      </p:sp>
      <p:sp>
        <p:nvSpPr>
          <p:cNvPr id="4" name="ïṧḷïḓê-Rectangle 3">
            <a:extLst>
              <a:ext uri="{FF2B5EF4-FFF2-40B4-BE49-F238E27FC236}">
                <a16:creationId xmlns="" xmlns:a16="http://schemas.microsoft.com/office/drawing/2014/main" id="{1D37CD3C-82D0-40DD-B93A-1B1EAF8756AF}"/>
              </a:ext>
            </a:extLst>
          </p:cNvPr>
          <p:cNvSpPr/>
          <p:nvPr/>
        </p:nvSpPr>
        <p:spPr>
          <a:xfrm>
            <a:off x="611560" y="3369646"/>
            <a:ext cx="2592288" cy="177385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390" tIns="45695" rIns="91390" bIns="45695" anchor="ctr"/>
          <a:lstStyle/>
          <a:p>
            <a:pPr algn="ctr"/>
            <a:endParaRPr/>
          </a:p>
        </p:txBody>
      </p:sp>
      <p:sp>
        <p:nvSpPr>
          <p:cNvPr id="5" name="ïṧḷïḓê-Rectangle 6">
            <a:extLst>
              <a:ext uri="{FF2B5EF4-FFF2-40B4-BE49-F238E27FC236}">
                <a16:creationId xmlns="" xmlns:a16="http://schemas.microsoft.com/office/drawing/2014/main" id="{67B20E0F-F69E-47F3-B71A-1366B54045AA}"/>
              </a:ext>
            </a:extLst>
          </p:cNvPr>
          <p:cNvSpPr/>
          <p:nvPr/>
        </p:nvSpPr>
        <p:spPr>
          <a:xfrm>
            <a:off x="4509958" y="3369646"/>
            <a:ext cx="2568231" cy="178195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390" tIns="45695" rIns="91390" bIns="45695" anchor="ctr"/>
          <a:lstStyle/>
          <a:p>
            <a:pPr algn="ctr"/>
            <a:endParaRPr/>
          </a:p>
        </p:txBody>
      </p:sp>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042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08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9F9A515C-3014-423C-B721-A6D0D594BD5D}"/>
              </a:ext>
            </a:extLst>
          </p:cNvPr>
          <p:cNvSpPr/>
          <p:nvPr/>
        </p:nvSpPr>
        <p:spPr>
          <a:xfrm>
            <a:off x="5076056" y="2170322"/>
            <a:ext cx="4644570" cy="584775"/>
          </a:xfrm>
          <a:prstGeom prst="rect">
            <a:avLst/>
          </a:prstGeom>
        </p:spPr>
        <p:txBody>
          <a:bodyPr wrap="square" lIns="91390" tIns="45695" rIns="91390" bIns="45695">
            <a:spAutoFit/>
          </a:bodyPr>
          <a:lstStyle/>
          <a:p>
            <a:pPr>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项目背景及简介</a:t>
            </a:r>
          </a:p>
        </p:txBody>
      </p:sp>
      <p:grpSp>
        <p:nvGrpSpPr>
          <p:cNvPr id="2" name="组合 1">
            <a:extLst>
              <a:ext uri="{FF2B5EF4-FFF2-40B4-BE49-F238E27FC236}">
                <a16:creationId xmlns="" xmlns:a16="http://schemas.microsoft.com/office/drawing/2014/main" id="{BBD0A024-ECDA-4E63-9FF3-CD6B44745F61}"/>
              </a:ext>
            </a:extLst>
          </p:cNvPr>
          <p:cNvGrpSpPr/>
          <p:nvPr/>
        </p:nvGrpSpPr>
        <p:grpSpPr>
          <a:xfrm>
            <a:off x="827088" y="11138"/>
            <a:ext cx="3898900" cy="5143501"/>
            <a:chOff x="827088" y="11113"/>
            <a:chExt cx="3898900" cy="5143501"/>
          </a:xfrm>
        </p:grpSpPr>
        <p:sp>
          <p:nvSpPr>
            <p:cNvPr id="13" name="AutoShape 50">
              <a:extLst>
                <a:ext uri="{FF2B5EF4-FFF2-40B4-BE49-F238E27FC236}">
                  <a16:creationId xmlns="" xmlns:a16="http://schemas.microsoft.com/office/drawing/2014/main" id="{D1D2C51A-EFE7-4808-AFF5-C4AA80D1BEA9}"/>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2">
              <a:extLst>
                <a:ext uri="{FF2B5EF4-FFF2-40B4-BE49-F238E27FC236}">
                  <a16:creationId xmlns="" xmlns:a16="http://schemas.microsoft.com/office/drawing/2014/main" id="{E341BE16-AB7C-4182-AB0B-DF5D3C27AAC4}"/>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3">
              <a:extLst>
                <a:ext uri="{FF2B5EF4-FFF2-40B4-BE49-F238E27FC236}">
                  <a16:creationId xmlns="" xmlns:a16="http://schemas.microsoft.com/office/drawing/2014/main" id="{D85C50D4-8AC6-4359-A769-85F840513799}"/>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4">
              <a:extLst>
                <a:ext uri="{FF2B5EF4-FFF2-40B4-BE49-F238E27FC236}">
                  <a16:creationId xmlns="" xmlns:a16="http://schemas.microsoft.com/office/drawing/2014/main" id="{610CB3EA-0601-4BF4-AD51-8C3884051E17}"/>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5">
              <a:extLst>
                <a:ext uri="{FF2B5EF4-FFF2-40B4-BE49-F238E27FC236}">
                  <a16:creationId xmlns="" xmlns:a16="http://schemas.microsoft.com/office/drawing/2014/main" id="{C3602B68-3184-46D5-B898-AAB4504111C4}"/>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6">
              <a:extLst>
                <a:ext uri="{FF2B5EF4-FFF2-40B4-BE49-F238E27FC236}">
                  <a16:creationId xmlns="" xmlns:a16="http://schemas.microsoft.com/office/drawing/2014/main" id="{060B66AD-AEC0-4BDD-BC7A-9C44F0265F8C}"/>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7">
              <a:extLst>
                <a:ext uri="{FF2B5EF4-FFF2-40B4-BE49-F238E27FC236}">
                  <a16:creationId xmlns="" xmlns:a16="http://schemas.microsoft.com/office/drawing/2014/main" id="{66448DAC-2D0F-46C7-BB2E-5D93FA2A7C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8">
              <a:extLst>
                <a:ext uri="{FF2B5EF4-FFF2-40B4-BE49-F238E27FC236}">
                  <a16:creationId xmlns="" xmlns:a16="http://schemas.microsoft.com/office/drawing/2014/main" id="{E4F36E64-BDDB-4B71-9AA9-21CCDBB466F5}"/>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9">
              <a:extLst>
                <a:ext uri="{FF2B5EF4-FFF2-40B4-BE49-F238E27FC236}">
                  <a16:creationId xmlns="" xmlns:a16="http://schemas.microsoft.com/office/drawing/2014/main" id="{90FA5334-F2F1-428B-8F4F-A36CE4E9B1B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0">
              <a:extLst>
                <a:ext uri="{FF2B5EF4-FFF2-40B4-BE49-F238E27FC236}">
                  <a16:creationId xmlns="" xmlns:a16="http://schemas.microsoft.com/office/drawing/2014/main" id="{7B3E9E25-4055-4DA4-A0D8-406FF7736B9B}"/>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1">
              <a:extLst>
                <a:ext uri="{FF2B5EF4-FFF2-40B4-BE49-F238E27FC236}">
                  <a16:creationId xmlns="" xmlns:a16="http://schemas.microsoft.com/office/drawing/2014/main" id="{92027263-FACD-429B-A5C9-590ECDCF265A}"/>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
              <a:extLst>
                <a:ext uri="{FF2B5EF4-FFF2-40B4-BE49-F238E27FC236}">
                  <a16:creationId xmlns="" xmlns:a16="http://schemas.microsoft.com/office/drawing/2014/main" id="{36B41FBD-358E-4A88-9D72-B1D006C24463}"/>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3">
              <a:extLst>
                <a:ext uri="{FF2B5EF4-FFF2-40B4-BE49-F238E27FC236}">
                  <a16:creationId xmlns="" xmlns:a16="http://schemas.microsoft.com/office/drawing/2014/main" id="{3B89414C-1847-478E-9BDD-12963D5FAA45}"/>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4">
              <a:extLst>
                <a:ext uri="{FF2B5EF4-FFF2-40B4-BE49-F238E27FC236}">
                  <a16:creationId xmlns="" xmlns:a16="http://schemas.microsoft.com/office/drawing/2014/main" id="{A88D966D-1322-46E5-9613-603621DD5EF6}"/>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5">
              <a:extLst>
                <a:ext uri="{FF2B5EF4-FFF2-40B4-BE49-F238E27FC236}">
                  <a16:creationId xmlns="" xmlns:a16="http://schemas.microsoft.com/office/drawing/2014/main" id="{528EBF43-20E3-4498-A96B-8F920F0C5D5C}"/>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6">
              <a:extLst>
                <a:ext uri="{FF2B5EF4-FFF2-40B4-BE49-F238E27FC236}">
                  <a16:creationId xmlns="" xmlns:a16="http://schemas.microsoft.com/office/drawing/2014/main" id="{7F1DA623-30FD-44AB-A3AF-2A7796579C5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7">
              <a:extLst>
                <a:ext uri="{FF2B5EF4-FFF2-40B4-BE49-F238E27FC236}">
                  <a16:creationId xmlns="" xmlns:a16="http://schemas.microsoft.com/office/drawing/2014/main" id="{1D41F04F-627F-4EA6-B6B5-76958D6B15B1}"/>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8">
              <a:extLst>
                <a:ext uri="{FF2B5EF4-FFF2-40B4-BE49-F238E27FC236}">
                  <a16:creationId xmlns="" xmlns:a16="http://schemas.microsoft.com/office/drawing/2014/main" id="{A271C72C-64A4-469E-B65D-FD4BE9729206}"/>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9">
              <a:extLst>
                <a:ext uri="{FF2B5EF4-FFF2-40B4-BE49-F238E27FC236}">
                  <a16:creationId xmlns="" xmlns:a16="http://schemas.microsoft.com/office/drawing/2014/main" id="{1A55E165-38AB-47E2-A519-5A3D98193619}"/>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0">
              <a:extLst>
                <a:ext uri="{FF2B5EF4-FFF2-40B4-BE49-F238E27FC236}">
                  <a16:creationId xmlns="" xmlns:a16="http://schemas.microsoft.com/office/drawing/2014/main" id="{6A576B1A-76B2-49F4-BAE4-E750036CF82A}"/>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1">
              <a:extLst>
                <a:ext uri="{FF2B5EF4-FFF2-40B4-BE49-F238E27FC236}">
                  <a16:creationId xmlns="" xmlns:a16="http://schemas.microsoft.com/office/drawing/2014/main" id="{69560AD1-F3B8-4616-BEB5-E50F7D427E8B}"/>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72">
              <a:extLst>
                <a:ext uri="{FF2B5EF4-FFF2-40B4-BE49-F238E27FC236}">
                  <a16:creationId xmlns="" xmlns:a16="http://schemas.microsoft.com/office/drawing/2014/main" id="{74A25213-CA34-4118-A3EC-345D0A7A284A}"/>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3">
              <a:extLst>
                <a:ext uri="{FF2B5EF4-FFF2-40B4-BE49-F238E27FC236}">
                  <a16:creationId xmlns="" xmlns:a16="http://schemas.microsoft.com/office/drawing/2014/main" id="{EE4A33A4-9761-4ACE-AD1B-74D6DFB36300}"/>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4">
              <a:extLst>
                <a:ext uri="{FF2B5EF4-FFF2-40B4-BE49-F238E27FC236}">
                  <a16:creationId xmlns="" xmlns:a16="http://schemas.microsoft.com/office/drawing/2014/main" id="{07556D43-12AD-4F2C-97E6-653A3312A247}"/>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4">
              <a:extLst>
                <a:ext uri="{FF2B5EF4-FFF2-40B4-BE49-F238E27FC236}">
                  <a16:creationId xmlns="" xmlns:a16="http://schemas.microsoft.com/office/drawing/2014/main" id="{C5F7E720-3F27-4F63-9405-AEA23FAF6865}"/>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 xmlns:a16="http://schemas.microsoft.com/office/drawing/2014/main" id="{68851D43-6B95-4E29-8313-7720EC06745D}"/>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矩形 11">
              <a:extLst>
                <a:ext uri="{FF2B5EF4-FFF2-40B4-BE49-F238E27FC236}">
                  <a16:creationId xmlns="" xmlns:a16="http://schemas.microsoft.com/office/drawing/2014/main" id="{649502B5-76CB-4081-84BA-65F7FE16294C}"/>
                </a:ext>
              </a:extLst>
            </p:cNvPr>
            <p:cNvSpPr/>
            <p:nvPr/>
          </p:nvSpPr>
          <p:spPr>
            <a:xfrm>
              <a:off x="2318871" y="1500308"/>
              <a:ext cx="948673" cy="1107996"/>
            </a:xfrm>
            <a:prstGeom prst="rect">
              <a:avLst/>
            </a:prstGeom>
          </p:spPr>
          <p:txBody>
            <a:bodyPr wrap="square">
              <a:spAutoFit/>
            </a:bodyPr>
            <a:lstStyle/>
            <a:p>
              <a:pPr>
                <a:defRPr/>
              </a:pPr>
              <a:r>
                <a:rPr lang="en-US" altLang="zh-CN" sz="6600" spc="300" dirty="0">
                  <a:latin typeface="Agency FB" panose="020B0503020202020204" pitchFamily="34" charset="0"/>
                  <a:cs typeface="+mn-ea"/>
                  <a:sym typeface="+mn-lt"/>
                </a:rPr>
                <a:t>01</a:t>
              </a:r>
              <a:endParaRPr lang="zh-CN" altLang="en-US" sz="6600" spc="300" dirty="0">
                <a:latin typeface="Agency FB" panose="020B0503020202020204" pitchFamily="34" charset="0"/>
                <a:cs typeface="+mn-ea"/>
                <a:sym typeface="+mn-lt"/>
              </a:endParaRPr>
            </a:p>
          </p:txBody>
        </p:sp>
      </p:grp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3706961"/>
            <a:ext cx="1487562" cy="138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2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ïṧḷïḓê-TextBox 8">
            <a:extLst>
              <a:ext uri="{FF2B5EF4-FFF2-40B4-BE49-F238E27FC236}">
                <a16:creationId xmlns="" xmlns:a16="http://schemas.microsoft.com/office/drawing/2014/main" id="{0FCDC1A8-03CA-45AC-86F7-A82179A1432A}"/>
              </a:ext>
            </a:extLst>
          </p:cNvPr>
          <p:cNvSpPr txBox="1"/>
          <p:nvPr/>
        </p:nvSpPr>
        <p:spPr>
          <a:xfrm>
            <a:off x="667362" y="2349923"/>
            <a:ext cx="1223884" cy="190533"/>
          </a:xfrm>
          <a:prstGeom prst="rect">
            <a:avLst/>
          </a:prstGeom>
        </p:spPr>
        <p:txBody>
          <a:bodyPr vert="horz" wrap="none" lIns="0" anchor="ctr">
            <a:normAutofit fontScale="77500" lnSpcReduction="20000"/>
          </a:bodyPr>
          <a:lstStyle/>
          <a:p>
            <a:pPr defTabSz="914400"/>
            <a:r>
              <a:rPr lang="zh-CN" altLang="en-US" sz="1051" b="1" kern="900">
                <a:solidFill>
                  <a:srgbClr val="FFFFFF"/>
                </a:solidFill>
              </a:rPr>
              <a:t>标题文本预设</a:t>
            </a:r>
          </a:p>
        </p:txBody>
      </p:sp>
      <p:sp>
        <p:nvSpPr>
          <p:cNvPr id="11" name="ïṧḷïḓê-TextBox 9">
            <a:extLst>
              <a:ext uri="{FF2B5EF4-FFF2-40B4-BE49-F238E27FC236}">
                <a16:creationId xmlns="" xmlns:a16="http://schemas.microsoft.com/office/drawing/2014/main" id="{1D2CA7EE-3860-4534-9252-F58F578E0C67}"/>
              </a:ext>
            </a:extLst>
          </p:cNvPr>
          <p:cNvSpPr txBox="1"/>
          <p:nvPr/>
        </p:nvSpPr>
        <p:spPr>
          <a:xfrm>
            <a:off x="1776879" y="2349923"/>
            <a:ext cx="1223884" cy="190533"/>
          </a:xfrm>
          <a:prstGeom prst="rect">
            <a:avLst/>
          </a:prstGeom>
        </p:spPr>
        <p:txBody>
          <a:bodyPr vert="horz" wrap="square" lIns="0" anchor="ctr">
            <a:normAutofit fontScale="77500" lnSpcReduction="20000"/>
          </a:bodyPr>
          <a:lstStyle/>
          <a:p>
            <a:pPr algn="r" defTabSz="914400"/>
            <a:r>
              <a:rPr lang="zh-CN" altLang="en-US" sz="1051" kern="900">
                <a:solidFill>
                  <a:srgbClr val="FFFFFF"/>
                </a:solidFill>
              </a:rPr>
              <a:t>文本预设</a:t>
            </a:r>
          </a:p>
        </p:txBody>
      </p:sp>
      <p:sp>
        <p:nvSpPr>
          <p:cNvPr id="13" name="ïṧḷïḓê-TextBox 11">
            <a:extLst>
              <a:ext uri="{FF2B5EF4-FFF2-40B4-BE49-F238E27FC236}">
                <a16:creationId xmlns="" xmlns:a16="http://schemas.microsoft.com/office/drawing/2014/main" id="{EB71AA92-933F-4418-868B-E8E451C0B809}"/>
              </a:ext>
            </a:extLst>
          </p:cNvPr>
          <p:cNvSpPr txBox="1"/>
          <p:nvPr/>
        </p:nvSpPr>
        <p:spPr>
          <a:xfrm>
            <a:off x="3415962" y="2349923"/>
            <a:ext cx="1223884" cy="190533"/>
          </a:xfrm>
          <a:prstGeom prst="rect">
            <a:avLst/>
          </a:prstGeom>
        </p:spPr>
        <p:txBody>
          <a:bodyPr vert="horz" wrap="none" lIns="0" anchor="ctr">
            <a:normAutofit fontScale="77500" lnSpcReduction="20000"/>
          </a:bodyPr>
          <a:lstStyle/>
          <a:p>
            <a:pPr defTabSz="914400"/>
            <a:r>
              <a:rPr lang="zh-CN" altLang="en-US" sz="1051" b="1" kern="900">
                <a:solidFill>
                  <a:srgbClr val="FFFFFF"/>
                </a:solidFill>
              </a:rPr>
              <a:t>标题文本预设</a:t>
            </a:r>
          </a:p>
        </p:txBody>
      </p:sp>
      <p:sp>
        <p:nvSpPr>
          <p:cNvPr id="14" name="ïṧḷïḓê-TextBox 12">
            <a:extLst>
              <a:ext uri="{FF2B5EF4-FFF2-40B4-BE49-F238E27FC236}">
                <a16:creationId xmlns="" xmlns:a16="http://schemas.microsoft.com/office/drawing/2014/main" id="{55A2D5E4-2547-4C1E-A417-E62B692CC689}"/>
              </a:ext>
            </a:extLst>
          </p:cNvPr>
          <p:cNvSpPr txBox="1"/>
          <p:nvPr/>
        </p:nvSpPr>
        <p:spPr>
          <a:xfrm>
            <a:off x="4525476" y="2349923"/>
            <a:ext cx="1223884" cy="190533"/>
          </a:xfrm>
          <a:prstGeom prst="rect">
            <a:avLst/>
          </a:prstGeom>
        </p:spPr>
        <p:txBody>
          <a:bodyPr vert="horz" wrap="square" lIns="0" anchor="ctr">
            <a:normAutofit fontScale="77500" lnSpcReduction="20000"/>
          </a:bodyPr>
          <a:lstStyle/>
          <a:p>
            <a:pPr algn="r" defTabSz="914400"/>
            <a:r>
              <a:rPr lang="zh-CN" altLang="en-US" sz="1051" kern="900">
                <a:solidFill>
                  <a:srgbClr val="FFFFFF"/>
                </a:solidFill>
              </a:rPr>
              <a:t>文本预设</a:t>
            </a:r>
          </a:p>
        </p:txBody>
      </p:sp>
      <p:sp>
        <p:nvSpPr>
          <p:cNvPr id="16" name="ïṧḷïḓê-TextBox 14">
            <a:extLst>
              <a:ext uri="{FF2B5EF4-FFF2-40B4-BE49-F238E27FC236}">
                <a16:creationId xmlns="" xmlns:a16="http://schemas.microsoft.com/office/drawing/2014/main" id="{430EF947-0D0B-483B-A60B-57C928899989}"/>
              </a:ext>
            </a:extLst>
          </p:cNvPr>
          <p:cNvSpPr txBox="1"/>
          <p:nvPr/>
        </p:nvSpPr>
        <p:spPr>
          <a:xfrm>
            <a:off x="6164430" y="2349923"/>
            <a:ext cx="1223884" cy="190533"/>
          </a:xfrm>
          <a:prstGeom prst="rect">
            <a:avLst/>
          </a:prstGeom>
        </p:spPr>
        <p:txBody>
          <a:bodyPr vert="horz" wrap="none" lIns="0" anchor="ctr">
            <a:normAutofit fontScale="77500" lnSpcReduction="20000"/>
          </a:bodyPr>
          <a:lstStyle/>
          <a:p>
            <a:pPr defTabSz="914400"/>
            <a:r>
              <a:rPr lang="zh-CN" altLang="en-US" sz="1051" b="1" kern="900">
                <a:solidFill>
                  <a:srgbClr val="FFFFFF"/>
                </a:solidFill>
              </a:rPr>
              <a:t>标题文本预设</a:t>
            </a:r>
          </a:p>
        </p:txBody>
      </p:sp>
      <p:sp>
        <p:nvSpPr>
          <p:cNvPr id="17" name="ïṧḷïḓê-TextBox 15">
            <a:extLst>
              <a:ext uri="{FF2B5EF4-FFF2-40B4-BE49-F238E27FC236}">
                <a16:creationId xmlns="" xmlns:a16="http://schemas.microsoft.com/office/drawing/2014/main" id="{3BCDB34D-DF53-44C5-8DAD-CA432422888D}"/>
              </a:ext>
            </a:extLst>
          </p:cNvPr>
          <p:cNvSpPr txBox="1"/>
          <p:nvPr/>
        </p:nvSpPr>
        <p:spPr>
          <a:xfrm>
            <a:off x="7273944" y="2349923"/>
            <a:ext cx="1223884" cy="190533"/>
          </a:xfrm>
          <a:prstGeom prst="rect">
            <a:avLst/>
          </a:prstGeom>
        </p:spPr>
        <p:txBody>
          <a:bodyPr vert="horz" wrap="square" lIns="0" anchor="ctr">
            <a:normAutofit fontScale="77500" lnSpcReduction="20000"/>
          </a:bodyPr>
          <a:lstStyle/>
          <a:p>
            <a:pPr algn="r" defTabSz="914400"/>
            <a:r>
              <a:rPr lang="zh-CN" altLang="en-US" sz="1051" kern="900">
                <a:solidFill>
                  <a:srgbClr val="FFFFFF"/>
                </a:solidFill>
              </a:rPr>
              <a:t>文本预设</a:t>
            </a:r>
          </a:p>
        </p:txBody>
      </p:sp>
      <p:sp>
        <p:nvSpPr>
          <p:cNvPr id="19" name="ïṧḷïḓê-TextBox 17">
            <a:extLst>
              <a:ext uri="{FF2B5EF4-FFF2-40B4-BE49-F238E27FC236}">
                <a16:creationId xmlns="" xmlns:a16="http://schemas.microsoft.com/office/drawing/2014/main" id="{15337FFC-C8A0-40B8-B9D3-0EE2AB705B59}"/>
              </a:ext>
            </a:extLst>
          </p:cNvPr>
          <p:cNvSpPr txBox="1"/>
          <p:nvPr/>
        </p:nvSpPr>
        <p:spPr>
          <a:xfrm>
            <a:off x="667494" y="4312485"/>
            <a:ext cx="1223884" cy="190533"/>
          </a:xfrm>
          <a:prstGeom prst="rect">
            <a:avLst/>
          </a:prstGeom>
        </p:spPr>
        <p:txBody>
          <a:bodyPr vert="horz" wrap="none" lIns="0" anchor="ctr">
            <a:normAutofit fontScale="77500" lnSpcReduction="20000"/>
          </a:bodyPr>
          <a:lstStyle/>
          <a:p>
            <a:pPr defTabSz="914400"/>
            <a:r>
              <a:rPr lang="zh-CN" altLang="en-US" sz="1051" b="1" kern="900">
                <a:solidFill>
                  <a:srgbClr val="FFFFFF"/>
                </a:solidFill>
              </a:rPr>
              <a:t>标题文本预设</a:t>
            </a:r>
          </a:p>
        </p:txBody>
      </p:sp>
      <p:sp>
        <p:nvSpPr>
          <p:cNvPr id="20" name="ïṧḷïḓê-TextBox 18">
            <a:extLst>
              <a:ext uri="{FF2B5EF4-FFF2-40B4-BE49-F238E27FC236}">
                <a16:creationId xmlns="" xmlns:a16="http://schemas.microsoft.com/office/drawing/2014/main" id="{DF12D349-2F58-41DE-A612-D438FBF8CCF6}"/>
              </a:ext>
            </a:extLst>
          </p:cNvPr>
          <p:cNvSpPr txBox="1"/>
          <p:nvPr/>
        </p:nvSpPr>
        <p:spPr>
          <a:xfrm>
            <a:off x="1777011" y="4312485"/>
            <a:ext cx="1223884" cy="190533"/>
          </a:xfrm>
          <a:prstGeom prst="rect">
            <a:avLst/>
          </a:prstGeom>
        </p:spPr>
        <p:txBody>
          <a:bodyPr vert="horz" wrap="square" lIns="0" anchor="ctr">
            <a:normAutofit fontScale="77500" lnSpcReduction="20000"/>
          </a:bodyPr>
          <a:lstStyle/>
          <a:p>
            <a:pPr algn="r" defTabSz="914400"/>
            <a:r>
              <a:rPr lang="zh-CN" altLang="en-US" sz="1051" kern="900">
                <a:solidFill>
                  <a:srgbClr val="FFFFFF"/>
                </a:solidFill>
              </a:rPr>
              <a:t>文本预设</a:t>
            </a:r>
          </a:p>
        </p:txBody>
      </p:sp>
      <p:sp>
        <p:nvSpPr>
          <p:cNvPr id="23" name="ïṧḷïḓê-TextBox 21">
            <a:extLst>
              <a:ext uri="{FF2B5EF4-FFF2-40B4-BE49-F238E27FC236}">
                <a16:creationId xmlns="" xmlns:a16="http://schemas.microsoft.com/office/drawing/2014/main" id="{4854BCD0-652F-48B3-8930-FA25DE65B31D}"/>
              </a:ext>
            </a:extLst>
          </p:cNvPr>
          <p:cNvSpPr txBox="1"/>
          <p:nvPr/>
        </p:nvSpPr>
        <p:spPr>
          <a:xfrm>
            <a:off x="4525608" y="4312485"/>
            <a:ext cx="1223884" cy="190533"/>
          </a:xfrm>
          <a:prstGeom prst="rect">
            <a:avLst/>
          </a:prstGeom>
        </p:spPr>
        <p:txBody>
          <a:bodyPr vert="horz" wrap="square" lIns="0" anchor="ctr">
            <a:normAutofit fontScale="77500" lnSpcReduction="20000"/>
          </a:bodyPr>
          <a:lstStyle/>
          <a:p>
            <a:pPr algn="r" defTabSz="914400"/>
            <a:r>
              <a:rPr lang="zh-CN" altLang="en-US" sz="1051" kern="900">
                <a:solidFill>
                  <a:srgbClr val="FFFFFF"/>
                </a:solidFill>
              </a:rPr>
              <a:t>文本预设</a:t>
            </a:r>
          </a:p>
        </p:txBody>
      </p:sp>
      <p:sp>
        <p:nvSpPr>
          <p:cNvPr id="26" name="ïṧḷïḓê-TextBox 24">
            <a:extLst>
              <a:ext uri="{FF2B5EF4-FFF2-40B4-BE49-F238E27FC236}">
                <a16:creationId xmlns="" xmlns:a16="http://schemas.microsoft.com/office/drawing/2014/main" id="{6203568A-ADED-4BC9-A85E-6EE03DACA02C}"/>
              </a:ext>
            </a:extLst>
          </p:cNvPr>
          <p:cNvSpPr txBox="1"/>
          <p:nvPr/>
        </p:nvSpPr>
        <p:spPr>
          <a:xfrm>
            <a:off x="7274076" y="4312485"/>
            <a:ext cx="1223884" cy="190533"/>
          </a:xfrm>
          <a:prstGeom prst="rect">
            <a:avLst/>
          </a:prstGeom>
        </p:spPr>
        <p:txBody>
          <a:bodyPr vert="horz" wrap="square" lIns="0" anchor="ctr">
            <a:normAutofit fontScale="77500" lnSpcReduction="20000"/>
          </a:bodyPr>
          <a:lstStyle/>
          <a:p>
            <a:pPr algn="r" defTabSz="914400"/>
            <a:r>
              <a:rPr lang="zh-CN" altLang="en-US" sz="1051" kern="900">
                <a:solidFill>
                  <a:srgbClr val="FFFFFF"/>
                </a:solidFill>
              </a:rPr>
              <a:t>文本预设</a:t>
            </a:r>
          </a:p>
        </p:txBody>
      </p:sp>
      <p:sp>
        <p:nvSpPr>
          <p:cNvPr id="27" name="Title 1">
            <a:extLst>
              <a:ext uri="{FF2B5EF4-FFF2-40B4-BE49-F238E27FC236}">
                <a16:creationId xmlns="" xmlns:a16="http://schemas.microsoft.com/office/drawing/2014/main" id="{4D7A374A-48E8-4DBF-BD47-FB83CA3849A0}"/>
              </a:ext>
            </a:extLst>
          </p:cNvPr>
          <p:cNvSpPr txBox="1">
            <a:spLocks/>
          </p:cNvSpPr>
          <p:nvPr/>
        </p:nvSpPr>
        <p:spPr>
          <a:xfrm>
            <a:off x="611560" y="175643"/>
            <a:ext cx="460851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000" b="1" dirty="0">
                <a:solidFill>
                  <a:srgbClr val="000000">
                    <a:lumMod val="65000"/>
                    <a:lumOff val="35000"/>
                  </a:srgbClr>
                </a:solidFill>
                <a:latin typeface="微软雅黑"/>
                <a:ea typeface="微软雅黑"/>
                <a:cs typeface="+mn-ea"/>
                <a:sym typeface="+mn-lt"/>
              </a:rPr>
              <a:t>（</a:t>
            </a:r>
            <a:r>
              <a:rPr lang="en-US" altLang="zh-CN" sz="2000" b="1" dirty="0">
                <a:solidFill>
                  <a:srgbClr val="000000">
                    <a:lumMod val="65000"/>
                    <a:lumOff val="35000"/>
                  </a:srgbClr>
                </a:solidFill>
                <a:latin typeface="微软雅黑"/>
                <a:ea typeface="微软雅黑"/>
                <a:cs typeface="+mn-ea"/>
                <a:sym typeface="+mn-lt"/>
              </a:rPr>
              <a:t>2</a:t>
            </a:r>
            <a:r>
              <a:rPr lang="zh-CN" altLang="en-US" sz="2000" b="1" dirty="0">
                <a:solidFill>
                  <a:srgbClr val="000000">
                    <a:lumMod val="65000"/>
                    <a:lumOff val="35000"/>
                  </a:srgbClr>
                </a:solidFill>
                <a:latin typeface="微软雅黑"/>
                <a:ea typeface="微软雅黑"/>
                <a:cs typeface="+mn-ea"/>
                <a:sym typeface="+mn-lt"/>
              </a:rPr>
              <a:t>）</a:t>
            </a:r>
            <a:r>
              <a:rPr lang="en-US" altLang="zh-CN" sz="2000" b="1" dirty="0">
                <a:solidFill>
                  <a:srgbClr val="000000">
                    <a:lumMod val="65000"/>
                    <a:lumOff val="35000"/>
                  </a:srgbClr>
                </a:solidFill>
                <a:latin typeface="微软雅黑"/>
                <a:ea typeface="微软雅黑"/>
                <a:cs typeface="+mn-ea"/>
                <a:sym typeface="+mn-lt"/>
              </a:rPr>
              <a:t>WEB</a:t>
            </a:r>
            <a:r>
              <a:rPr lang="zh-CN" altLang="en-US" sz="2000" b="1" dirty="0">
                <a:solidFill>
                  <a:srgbClr val="000000">
                    <a:lumMod val="65000"/>
                    <a:lumOff val="35000"/>
                  </a:srgbClr>
                </a:solidFill>
                <a:latin typeface="微软雅黑"/>
                <a:ea typeface="微软雅黑"/>
                <a:cs typeface="+mn-ea"/>
                <a:sym typeface="+mn-lt"/>
              </a:rPr>
              <a:t>应用内容及页面维护</a:t>
            </a:r>
            <a:endParaRPr lang="en-GB" altLang="zh-CN" sz="2000" b="1" dirty="0">
              <a:solidFill>
                <a:srgbClr val="000000">
                  <a:lumMod val="65000"/>
                  <a:lumOff val="35000"/>
                </a:srgbClr>
              </a:solidFill>
              <a:latin typeface="微软雅黑"/>
              <a:ea typeface="微软雅黑"/>
              <a:cs typeface="+mn-ea"/>
              <a:sym typeface="+mn-lt"/>
            </a:endParaRPr>
          </a:p>
        </p:txBody>
      </p:sp>
      <p:grpSp>
        <p:nvGrpSpPr>
          <p:cNvPr id="28" name="Group 30">
            <a:extLst>
              <a:ext uri="{FF2B5EF4-FFF2-40B4-BE49-F238E27FC236}">
                <a16:creationId xmlns="" xmlns:a16="http://schemas.microsoft.com/office/drawing/2014/main" id="{CC8B91CA-80C3-448B-90DF-8D9CAE345513}"/>
              </a:ext>
            </a:extLst>
          </p:cNvPr>
          <p:cNvGrpSpPr/>
          <p:nvPr/>
        </p:nvGrpSpPr>
        <p:grpSpPr>
          <a:xfrm>
            <a:off x="2845854" y="1491630"/>
            <a:ext cx="504536" cy="270200"/>
            <a:chOff x="3246637" y="2558266"/>
            <a:chExt cx="883575" cy="616450"/>
          </a:xfrm>
        </p:grpSpPr>
        <p:sp>
          <p:nvSpPr>
            <p:cNvPr id="29" name="Arrow: Chevron 31">
              <a:extLst>
                <a:ext uri="{FF2B5EF4-FFF2-40B4-BE49-F238E27FC236}">
                  <a16:creationId xmlns="" xmlns:a16="http://schemas.microsoft.com/office/drawing/2014/main" id="{B3EC68FD-6E60-4B17-AE74-EDEED7228388}"/>
                </a:ext>
              </a:extLst>
            </p:cNvPr>
            <p:cNvSpPr/>
            <p:nvPr/>
          </p:nvSpPr>
          <p:spPr>
            <a:xfrm>
              <a:off x="3246637" y="2558266"/>
              <a:ext cx="400692" cy="616450"/>
            </a:xfrm>
            <a:prstGeom prst="chevron">
              <a:avLst>
                <a:gd name="adj" fmla="val 601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30" name="Arrow: Chevron 32">
              <a:extLst>
                <a:ext uri="{FF2B5EF4-FFF2-40B4-BE49-F238E27FC236}">
                  <a16:creationId xmlns="" xmlns:a16="http://schemas.microsoft.com/office/drawing/2014/main" id="{80CD11DF-1360-4875-B9EA-9A61E8B7A717}"/>
                </a:ext>
              </a:extLst>
            </p:cNvPr>
            <p:cNvSpPr/>
            <p:nvPr/>
          </p:nvSpPr>
          <p:spPr>
            <a:xfrm>
              <a:off x="3488077" y="2558266"/>
              <a:ext cx="400692" cy="616450"/>
            </a:xfrm>
            <a:prstGeom prst="chevron">
              <a:avLst>
                <a:gd name="adj" fmla="val 6014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31" name="Arrow: Chevron 33">
              <a:extLst>
                <a:ext uri="{FF2B5EF4-FFF2-40B4-BE49-F238E27FC236}">
                  <a16:creationId xmlns="" xmlns:a16="http://schemas.microsoft.com/office/drawing/2014/main" id="{345DAE2E-F6CB-4198-B37F-EB4BB1ADCE6C}"/>
                </a:ext>
              </a:extLst>
            </p:cNvPr>
            <p:cNvSpPr/>
            <p:nvPr/>
          </p:nvSpPr>
          <p:spPr>
            <a:xfrm>
              <a:off x="3729520" y="2558266"/>
              <a:ext cx="400692" cy="616450"/>
            </a:xfrm>
            <a:prstGeom prst="chevron">
              <a:avLst>
                <a:gd name="adj" fmla="val 6014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grpSp>
      <p:grpSp>
        <p:nvGrpSpPr>
          <p:cNvPr id="32" name="Group 34">
            <a:extLst>
              <a:ext uri="{FF2B5EF4-FFF2-40B4-BE49-F238E27FC236}">
                <a16:creationId xmlns="" xmlns:a16="http://schemas.microsoft.com/office/drawing/2014/main" id="{7A492086-ABC7-4CC5-BAD7-EC0E80438BAC}"/>
              </a:ext>
            </a:extLst>
          </p:cNvPr>
          <p:cNvGrpSpPr/>
          <p:nvPr/>
        </p:nvGrpSpPr>
        <p:grpSpPr>
          <a:xfrm>
            <a:off x="5778709" y="1491630"/>
            <a:ext cx="504536" cy="270200"/>
            <a:chOff x="3246637" y="2558266"/>
            <a:chExt cx="883575" cy="616450"/>
          </a:xfrm>
        </p:grpSpPr>
        <p:sp>
          <p:nvSpPr>
            <p:cNvPr id="33" name="Arrow: Chevron 35">
              <a:extLst>
                <a:ext uri="{FF2B5EF4-FFF2-40B4-BE49-F238E27FC236}">
                  <a16:creationId xmlns="" xmlns:a16="http://schemas.microsoft.com/office/drawing/2014/main" id="{E3F21090-CEA8-4062-B7EB-655617236F7C}"/>
                </a:ext>
              </a:extLst>
            </p:cNvPr>
            <p:cNvSpPr/>
            <p:nvPr/>
          </p:nvSpPr>
          <p:spPr>
            <a:xfrm>
              <a:off x="3246637" y="2558266"/>
              <a:ext cx="400692" cy="616450"/>
            </a:xfrm>
            <a:prstGeom prst="chevron">
              <a:avLst>
                <a:gd name="adj" fmla="val 601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34" name="Arrow: Chevron 36">
              <a:extLst>
                <a:ext uri="{FF2B5EF4-FFF2-40B4-BE49-F238E27FC236}">
                  <a16:creationId xmlns="" xmlns:a16="http://schemas.microsoft.com/office/drawing/2014/main" id="{420E18F6-5646-48C5-8E05-244A856E5FAC}"/>
                </a:ext>
              </a:extLst>
            </p:cNvPr>
            <p:cNvSpPr/>
            <p:nvPr/>
          </p:nvSpPr>
          <p:spPr>
            <a:xfrm>
              <a:off x="3488077" y="2558266"/>
              <a:ext cx="400692" cy="616450"/>
            </a:xfrm>
            <a:prstGeom prst="chevron">
              <a:avLst>
                <a:gd name="adj" fmla="val 6014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35" name="Arrow: Chevron 37">
              <a:extLst>
                <a:ext uri="{FF2B5EF4-FFF2-40B4-BE49-F238E27FC236}">
                  <a16:creationId xmlns="" xmlns:a16="http://schemas.microsoft.com/office/drawing/2014/main" id="{BAA42712-B0FE-4926-AB7C-7FF1E6C175E6}"/>
                </a:ext>
              </a:extLst>
            </p:cNvPr>
            <p:cNvSpPr/>
            <p:nvPr/>
          </p:nvSpPr>
          <p:spPr>
            <a:xfrm>
              <a:off x="3729520" y="2558266"/>
              <a:ext cx="400692" cy="616450"/>
            </a:xfrm>
            <a:prstGeom prst="chevron">
              <a:avLst>
                <a:gd name="adj" fmla="val 6014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grpSp>
      <p:grpSp>
        <p:nvGrpSpPr>
          <p:cNvPr id="45" name="组合 44">
            <a:extLst>
              <a:ext uri="{FF2B5EF4-FFF2-40B4-BE49-F238E27FC236}">
                <a16:creationId xmlns="" xmlns:a16="http://schemas.microsoft.com/office/drawing/2014/main" id="{EACAD37D-AA64-4B5E-BA73-8B921A5157CC}"/>
              </a:ext>
            </a:extLst>
          </p:cNvPr>
          <p:cNvGrpSpPr/>
          <p:nvPr/>
        </p:nvGrpSpPr>
        <p:grpSpPr>
          <a:xfrm>
            <a:off x="3082180" y="2292986"/>
            <a:ext cx="2801442" cy="2511012"/>
            <a:chOff x="3201856" y="2382729"/>
            <a:chExt cx="2801442" cy="1903673"/>
          </a:xfrm>
        </p:grpSpPr>
        <p:sp>
          <p:nvSpPr>
            <p:cNvPr id="46" name="Rectangle 38">
              <a:extLst>
                <a:ext uri="{FF2B5EF4-FFF2-40B4-BE49-F238E27FC236}">
                  <a16:creationId xmlns="" xmlns:a16="http://schemas.microsoft.com/office/drawing/2014/main" id="{A0BB236C-E618-4F31-9919-96E44565CAE1}"/>
                </a:ext>
              </a:extLst>
            </p:cNvPr>
            <p:cNvSpPr/>
            <p:nvPr/>
          </p:nvSpPr>
          <p:spPr>
            <a:xfrm>
              <a:off x="3201856" y="2382729"/>
              <a:ext cx="2801442" cy="19036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47" name="Rectangle 40">
              <a:extLst>
                <a:ext uri="{FF2B5EF4-FFF2-40B4-BE49-F238E27FC236}">
                  <a16:creationId xmlns="" xmlns:a16="http://schemas.microsoft.com/office/drawing/2014/main" id="{D1C9D3E4-A117-416D-A51D-5D2EA0BA0CB0}"/>
                </a:ext>
              </a:extLst>
            </p:cNvPr>
            <p:cNvSpPr/>
            <p:nvPr/>
          </p:nvSpPr>
          <p:spPr>
            <a:xfrm>
              <a:off x="3365936" y="2587453"/>
              <a:ext cx="2473281" cy="199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defTabSz="914400">
                <a:buClr>
                  <a:prstClr val="white"/>
                </a:buClr>
                <a:defRPr/>
              </a:pPr>
              <a:r>
                <a:rPr lang="en-US" altLang="zh-CN" sz="1400" b="1" dirty="0">
                  <a:solidFill>
                    <a:srgbClr val="FFFFFF"/>
                  </a:solidFill>
                  <a:cs typeface="+mn-ea"/>
                  <a:sym typeface="+mn-lt"/>
                </a:rPr>
                <a:t>New bee-Mall1.1</a:t>
              </a:r>
              <a:endParaRPr lang="zh-CN" altLang="en-US" sz="1400" b="1" dirty="0">
                <a:solidFill>
                  <a:srgbClr val="FFFFFF"/>
                </a:solidFill>
                <a:cs typeface="+mn-ea"/>
                <a:sym typeface="+mn-lt"/>
              </a:endParaRPr>
            </a:p>
          </p:txBody>
        </p:sp>
        <p:sp>
          <p:nvSpPr>
            <p:cNvPr id="49" name="TextBox 88">
              <a:extLst>
                <a:ext uri="{FF2B5EF4-FFF2-40B4-BE49-F238E27FC236}">
                  <a16:creationId xmlns="" xmlns:a16="http://schemas.microsoft.com/office/drawing/2014/main" id="{F6368FA2-1543-4269-AF12-B7EA7FA51F0F}"/>
                </a:ext>
              </a:extLst>
            </p:cNvPr>
            <p:cNvSpPr txBox="1">
              <a:spLocks/>
            </p:cNvSpPr>
            <p:nvPr/>
          </p:nvSpPr>
          <p:spPr bwMode="auto">
            <a:xfrm>
              <a:off x="3365936" y="2787388"/>
              <a:ext cx="2473281" cy="1389830"/>
            </a:xfrm>
            <a:prstGeom prst="rect">
              <a:avLst/>
            </a:prstGeom>
          </p:spPr>
          <p:txBody>
            <a:bodyPr wrap="square" lIns="0" tIns="0" rIns="0" bIns="0" anchor="ctr" anchorCtr="1">
              <a:normAutofit fontScale="92500"/>
            </a:bodyPr>
            <a:lstStyle/>
            <a:p>
              <a:pPr algn="ctr" defTabSz="914400">
                <a:lnSpc>
                  <a:spcPct val="120000"/>
                </a:lnSpc>
                <a:spcBef>
                  <a:spcPct val="0"/>
                </a:spcBef>
                <a:defRPr/>
              </a:pPr>
              <a:r>
                <a:rPr lang="zh-CN" altLang="en-US" sz="900" dirty="0">
                  <a:solidFill>
                    <a:srgbClr val="000000">
                      <a:lumMod val="50000"/>
                      <a:lumOff val="50000"/>
                    </a:srgbClr>
                  </a:solidFill>
                  <a:cs typeface="+mn-ea"/>
                  <a:sym typeface="+mn-lt"/>
                </a:rPr>
                <a:t>这个版本是正式上线的版本，面向所用用户完全开放。</a:t>
              </a:r>
              <a:endParaRPr lang="en-US" altLang="zh-CN" sz="900" dirty="0">
                <a:solidFill>
                  <a:srgbClr val="000000">
                    <a:lumMod val="50000"/>
                    <a:lumOff val="50000"/>
                  </a:srgbClr>
                </a:solidFill>
                <a:cs typeface="+mn-ea"/>
                <a:sym typeface="+mn-lt"/>
              </a:endParaRPr>
            </a:p>
            <a:p>
              <a:pPr algn="ctr" defTabSz="914400">
                <a:lnSpc>
                  <a:spcPct val="120000"/>
                </a:lnSpc>
                <a:spcBef>
                  <a:spcPct val="0"/>
                </a:spcBef>
                <a:defRPr/>
              </a:pPr>
              <a:r>
                <a:rPr lang="en-US" altLang="zh-CN" sz="900" dirty="0">
                  <a:solidFill>
                    <a:srgbClr val="000000">
                      <a:lumMod val="50000"/>
                      <a:lumOff val="50000"/>
                    </a:srgbClr>
                  </a:solidFill>
                  <a:cs typeface="+mn-ea"/>
                  <a:sym typeface="+mn-lt"/>
                </a:rPr>
                <a:t>TaoMaoDoo-Mall</a:t>
              </a:r>
              <a:r>
                <a:rPr lang="zh-CN" altLang="en-US" sz="900" dirty="0" smtClean="0">
                  <a:solidFill>
                    <a:srgbClr val="000000">
                      <a:lumMod val="50000"/>
                      <a:lumOff val="50000"/>
                    </a:srgbClr>
                  </a:solidFill>
                  <a:cs typeface="+mn-ea"/>
                  <a:sym typeface="+mn-lt"/>
                </a:rPr>
                <a:t>是</a:t>
              </a:r>
              <a:r>
                <a:rPr lang="zh-CN" altLang="en-US" sz="900" dirty="0">
                  <a:solidFill>
                    <a:srgbClr val="000000">
                      <a:lumMod val="50000"/>
                      <a:lumOff val="50000"/>
                    </a:srgbClr>
                  </a:solidFill>
                  <a:cs typeface="+mn-ea"/>
                  <a:sym typeface="+mn-lt"/>
                </a:rPr>
                <a:t>完全新上线的网络商城，并没有固定的用户资源，在商城正式上线之后，为让用户可以拥有充足的时间来体验并熟悉商城的功能，在短时间内并不打算进行下一次的大规模的</a:t>
              </a:r>
              <a:r>
                <a:rPr lang="en-US" altLang="zh-CN" sz="900" dirty="0">
                  <a:solidFill>
                    <a:srgbClr val="000000">
                      <a:lumMod val="50000"/>
                      <a:lumOff val="50000"/>
                    </a:srgbClr>
                  </a:solidFill>
                  <a:cs typeface="+mn-ea"/>
                  <a:sym typeface="+mn-lt"/>
                </a:rPr>
                <a:t>WEB</a:t>
              </a:r>
              <a:r>
                <a:rPr lang="zh-CN" altLang="en-US" sz="900" dirty="0">
                  <a:solidFill>
                    <a:srgbClr val="000000">
                      <a:lumMod val="50000"/>
                      <a:lumOff val="50000"/>
                    </a:srgbClr>
                  </a:solidFill>
                  <a:cs typeface="+mn-ea"/>
                  <a:sym typeface="+mn-lt"/>
                </a:rPr>
                <a:t>应用内容维护。</a:t>
              </a:r>
              <a:endParaRPr lang="en-US" altLang="zh-CN" sz="900" dirty="0">
                <a:solidFill>
                  <a:srgbClr val="000000">
                    <a:lumMod val="50000"/>
                    <a:lumOff val="50000"/>
                  </a:srgbClr>
                </a:solidFill>
                <a:cs typeface="+mn-ea"/>
                <a:sym typeface="+mn-lt"/>
              </a:endParaRPr>
            </a:p>
            <a:p>
              <a:pPr algn="ctr" defTabSz="914400">
                <a:lnSpc>
                  <a:spcPct val="120000"/>
                </a:lnSpc>
                <a:spcBef>
                  <a:spcPct val="0"/>
                </a:spcBef>
                <a:defRPr/>
              </a:pPr>
              <a:r>
                <a:rPr lang="zh-CN" altLang="en-US" sz="900" dirty="0">
                  <a:solidFill>
                    <a:srgbClr val="000000">
                      <a:lumMod val="50000"/>
                      <a:lumOff val="50000"/>
                    </a:srgbClr>
                  </a:solidFill>
                  <a:cs typeface="+mn-ea"/>
                  <a:sym typeface="+mn-lt"/>
                </a:rPr>
                <a:t>在</a:t>
              </a:r>
              <a:r>
                <a:rPr lang="en-US" altLang="zh-CN" sz="900" dirty="0">
                  <a:solidFill>
                    <a:srgbClr val="000000">
                      <a:lumMod val="50000"/>
                      <a:lumOff val="50000"/>
                    </a:srgbClr>
                  </a:solidFill>
                  <a:cs typeface="+mn-ea"/>
                  <a:sym typeface="+mn-lt"/>
                </a:rPr>
                <a:t>1.1</a:t>
              </a:r>
              <a:r>
                <a:rPr lang="zh-CN" altLang="en-US" sz="900" dirty="0">
                  <a:solidFill>
                    <a:srgbClr val="000000">
                      <a:lumMod val="50000"/>
                      <a:lumOff val="50000"/>
                    </a:srgbClr>
                  </a:solidFill>
                  <a:cs typeface="+mn-ea"/>
                  <a:sym typeface="+mn-lt"/>
                </a:rPr>
                <a:t>版本中，会及时做好对于突发情况的处理和防护。</a:t>
              </a:r>
              <a:endParaRPr lang="en-US" altLang="zh-CN" sz="900" dirty="0">
                <a:solidFill>
                  <a:srgbClr val="000000">
                    <a:lumMod val="50000"/>
                    <a:lumOff val="50000"/>
                  </a:srgbClr>
                </a:solidFill>
                <a:cs typeface="+mn-ea"/>
                <a:sym typeface="+mn-lt"/>
              </a:endParaRPr>
            </a:p>
            <a:p>
              <a:pPr algn="ctr" defTabSz="914400">
                <a:lnSpc>
                  <a:spcPct val="120000"/>
                </a:lnSpc>
                <a:spcBef>
                  <a:spcPct val="0"/>
                </a:spcBef>
                <a:defRPr/>
              </a:pPr>
              <a:r>
                <a:rPr lang="zh-CN" altLang="en-US" sz="900" dirty="0">
                  <a:solidFill>
                    <a:srgbClr val="000000">
                      <a:lumMod val="50000"/>
                      <a:lumOff val="50000"/>
                    </a:srgbClr>
                  </a:solidFill>
                  <a:cs typeface="+mn-ea"/>
                  <a:sym typeface="+mn-lt"/>
                </a:rPr>
                <a:t>在</a:t>
              </a:r>
              <a:r>
                <a:rPr lang="en-US" altLang="zh-CN" sz="900" dirty="0">
                  <a:solidFill>
                    <a:srgbClr val="000000">
                      <a:lumMod val="50000"/>
                      <a:lumOff val="50000"/>
                    </a:srgbClr>
                  </a:solidFill>
                  <a:cs typeface="+mn-ea"/>
                  <a:sym typeface="+mn-lt"/>
                </a:rPr>
                <a:t>1.1</a:t>
              </a:r>
              <a:r>
                <a:rPr lang="zh-CN" altLang="en-US" sz="900" dirty="0">
                  <a:solidFill>
                    <a:srgbClr val="000000">
                      <a:lumMod val="50000"/>
                      <a:lumOff val="50000"/>
                    </a:srgbClr>
                  </a:solidFill>
                  <a:cs typeface="+mn-ea"/>
                  <a:sym typeface="+mn-lt"/>
                </a:rPr>
                <a:t>版本会</a:t>
              </a:r>
              <a:r>
                <a:rPr lang="en-US" altLang="zh-CN" sz="900" dirty="0">
                  <a:solidFill>
                    <a:srgbClr val="000000">
                      <a:lumMod val="50000"/>
                      <a:lumOff val="50000"/>
                    </a:srgbClr>
                  </a:solidFill>
                  <a:cs typeface="+mn-ea"/>
                  <a:sym typeface="+mn-lt"/>
                </a:rPr>
                <a:t>WEB</a:t>
              </a:r>
              <a:r>
                <a:rPr lang="zh-CN" altLang="en-US" sz="900" dirty="0">
                  <a:solidFill>
                    <a:srgbClr val="000000">
                      <a:lumMod val="50000"/>
                      <a:lumOff val="50000"/>
                    </a:srgbClr>
                  </a:solidFill>
                  <a:cs typeface="+mn-ea"/>
                  <a:sym typeface="+mn-lt"/>
                </a:rPr>
                <a:t>应用的界面的进行更改，对信息进行更改，及时推送出新颖的内容</a:t>
              </a:r>
              <a:endParaRPr lang="en-US" altLang="zh-CN" sz="900" dirty="0">
                <a:solidFill>
                  <a:srgbClr val="000000">
                    <a:lumMod val="50000"/>
                    <a:lumOff val="50000"/>
                  </a:srgbClr>
                </a:solidFill>
                <a:cs typeface="+mn-ea"/>
                <a:sym typeface="+mn-lt"/>
              </a:endParaRPr>
            </a:p>
            <a:p>
              <a:pPr algn="ctr" defTabSz="914400">
                <a:lnSpc>
                  <a:spcPct val="120000"/>
                </a:lnSpc>
                <a:spcBef>
                  <a:spcPct val="0"/>
                </a:spcBef>
                <a:defRPr/>
              </a:pPr>
              <a:r>
                <a:rPr lang="zh-CN" altLang="en-US" sz="900" dirty="0">
                  <a:solidFill>
                    <a:srgbClr val="000000">
                      <a:lumMod val="50000"/>
                      <a:lumOff val="50000"/>
                    </a:srgbClr>
                  </a:solidFill>
                  <a:cs typeface="+mn-ea"/>
                  <a:sym typeface="+mn-lt"/>
                </a:rPr>
                <a:t>在用户累计到一定数量时，将会在短时间经行上线后的第一次大规模的维护</a:t>
              </a:r>
              <a:endParaRPr lang="en-US" altLang="zh-CN" sz="900" dirty="0">
                <a:solidFill>
                  <a:srgbClr val="000000">
                    <a:lumMod val="50000"/>
                    <a:lumOff val="50000"/>
                  </a:srgbClr>
                </a:solidFill>
                <a:cs typeface="+mn-ea"/>
                <a:sym typeface="+mn-lt"/>
              </a:endParaRPr>
            </a:p>
          </p:txBody>
        </p:sp>
      </p:grpSp>
      <p:grpSp>
        <p:nvGrpSpPr>
          <p:cNvPr id="51" name="组合 50">
            <a:extLst>
              <a:ext uri="{FF2B5EF4-FFF2-40B4-BE49-F238E27FC236}">
                <a16:creationId xmlns="" xmlns:a16="http://schemas.microsoft.com/office/drawing/2014/main" id="{36F54544-628E-4DD7-9802-C2D5EB0C1831}"/>
              </a:ext>
            </a:extLst>
          </p:cNvPr>
          <p:cNvGrpSpPr/>
          <p:nvPr/>
        </p:nvGrpSpPr>
        <p:grpSpPr>
          <a:xfrm>
            <a:off x="6300463" y="2256982"/>
            <a:ext cx="1836609" cy="2583020"/>
            <a:chOff x="6420139" y="2356194"/>
            <a:chExt cx="1836609" cy="1903673"/>
          </a:xfrm>
        </p:grpSpPr>
        <p:sp>
          <p:nvSpPr>
            <p:cNvPr id="52" name="Rectangle 2">
              <a:extLst>
                <a:ext uri="{FF2B5EF4-FFF2-40B4-BE49-F238E27FC236}">
                  <a16:creationId xmlns="" xmlns:a16="http://schemas.microsoft.com/office/drawing/2014/main" id="{54FC8E18-AF9E-4813-882E-C97DAE42C8C9}"/>
                </a:ext>
              </a:extLst>
            </p:cNvPr>
            <p:cNvSpPr/>
            <p:nvPr/>
          </p:nvSpPr>
          <p:spPr>
            <a:xfrm>
              <a:off x="6420139" y="2356194"/>
              <a:ext cx="1836605" cy="19036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53" name="Oval 65">
              <a:extLst>
                <a:ext uri="{FF2B5EF4-FFF2-40B4-BE49-F238E27FC236}">
                  <a16:creationId xmlns="" xmlns:a16="http://schemas.microsoft.com/office/drawing/2014/main" id="{90372C23-4B8B-46BF-B0FF-615A882EF5ED}"/>
                </a:ext>
              </a:extLst>
            </p:cNvPr>
            <p:cNvSpPr/>
            <p:nvPr/>
          </p:nvSpPr>
          <p:spPr>
            <a:xfrm>
              <a:off x="6505340" y="2532971"/>
              <a:ext cx="401540" cy="332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85000" lnSpcReduction="20000"/>
            </a:bodyPr>
            <a:lstStyle/>
            <a:p>
              <a:pPr algn="ctr" defTabSz="914400">
                <a:spcBef>
                  <a:spcPct val="0"/>
                </a:spcBef>
              </a:pPr>
              <a:r>
                <a:rPr lang="en-US" altLang="ko-KR" sz="2800" b="1" dirty="0">
                  <a:solidFill>
                    <a:srgbClr val="FFFFFF"/>
                  </a:solidFill>
                  <a:cs typeface="+mn-ea"/>
                  <a:sym typeface="+mn-lt"/>
                </a:rPr>
                <a:t>01</a:t>
              </a:r>
            </a:p>
          </p:txBody>
        </p:sp>
        <p:sp>
          <p:nvSpPr>
            <p:cNvPr id="54" name="Oval 69">
              <a:extLst>
                <a:ext uri="{FF2B5EF4-FFF2-40B4-BE49-F238E27FC236}">
                  <a16:creationId xmlns="" xmlns:a16="http://schemas.microsoft.com/office/drawing/2014/main" id="{01CA0877-438C-4639-A11F-F2F628FFACC6}"/>
                </a:ext>
              </a:extLst>
            </p:cNvPr>
            <p:cNvSpPr/>
            <p:nvPr/>
          </p:nvSpPr>
          <p:spPr>
            <a:xfrm>
              <a:off x="6528792" y="3109102"/>
              <a:ext cx="401540" cy="332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85000" lnSpcReduction="20000"/>
            </a:bodyPr>
            <a:lstStyle/>
            <a:p>
              <a:pPr algn="ctr" defTabSz="914400">
                <a:spcBef>
                  <a:spcPct val="0"/>
                </a:spcBef>
              </a:pPr>
              <a:r>
                <a:rPr lang="en-US" altLang="ko-KR" sz="2800" b="1" dirty="0">
                  <a:solidFill>
                    <a:srgbClr val="FFFFFF"/>
                  </a:solidFill>
                  <a:cs typeface="+mn-ea"/>
                  <a:sym typeface="+mn-lt"/>
                </a:rPr>
                <a:t>02</a:t>
              </a:r>
            </a:p>
          </p:txBody>
        </p:sp>
        <p:sp>
          <p:nvSpPr>
            <p:cNvPr id="56" name="TextBox 91">
              <a:extLst>
                <a:ext uri="{FF2B5EF4-FFF2-40B4-BE49-F238E27FC236}">
                  <a16:creationId xmlns="" xmlns:a16="http://schemas.microsoft.com/office/drawing/2014/main" id="{C74B7673-8704-4085-BECC-8714E1958228}"/>
                </a:ext>
              </a:extLst>
            </p:cNvPr>
            <p:cNvSpPr txBox="1">
              <a:spLocks/>
            </p:cNvSpPr>
            <p:nvPr/>
          </p:nvSpPr>
          <p:spPr bwMode="auto">
            <a:xfrm>
              <a:off x="6921624" y="2596942"/>
              <a:ext cx="1335124" cy="332399"/>
            </a:xfrm>
            <a:prstGeom prst="rect">
              <a:avLst/>
            </a:prstGeom>
          </p:spPr>
          <p:txBody>
            <a:bodyPr wrap="square" lIns="144000" tIns="0" rIns="0" bIns="0" anchor="t" anchorCtr="0">
              <a:normAutofit fontScale="92500"/>
            </a:bodyPr>
            <a:lstStyle/>
            <a:p>
              <a:pPr defTabSz="914400">
                <a:lnSpc>
                  <a:spcPct val="120000"/>
                </a:lnSpc>
                <a:spcBef>
                  <a:spcPct val="0"/>
                </a:spcBef>
                <a:defRPr/>
              </a:pPr>
              <a:r>
                <a:rPr lang="zh-CN" altLang="en-US" sz="900" dirty="0">
                  <a:solidFill>
                    <a:srgbClr val="000000">
                      <a:lumMod val="50000"/>
                      <a:lumOff val="50000"/>
                    </a:srgbClr>
                  </a:solidFill>
                  <a:cs typeface="+mn-ea"/>
                  <a:sym typeface="+mn-lt"/>
                </a:rPr>
                <a:t>对</a:t>
              </a:r>
              <a:r>
                <a:rPr lang="en-US" altLang="zh-CN" sz="900" dirty="0">
                  <a:solidFill>
                    <a:srgbClr val="000000">
                      <a:lumMod val="50000"/>
                      <a:lumOff val="50000"/>
                    </a:srgbClr>
                  </a:solidFill>
                  <a:cs typeface="+mn-ea"/>
                  <a:sym typeface="+mn-lt"/>
                </a:rPr>
                <a:t>1.1</a:t>
              </a:r>
              <a:r>
                <a:rPr lang="zh-CN" altLang="en-US" sz="900" dirty="0">
                  <a:solidFill>
                    <a:srgbClr val="000000">
                      <a:lumMod val="50000"/>
                      <a:lumOff val="50000"/>
                    </a:srgbClr>
                  </a:solidFill>
                  <a:cs typeface="+mn-ea"/>
                  <a:sym typeface="+mn-lt"/>
                </a:rPr>
                <a:t>版本中搜集到的信息进行处理和分析，进一步优化系统。</a:t>
              </a:r>
            </a:p>
          </p:txBody>
        </p:sp>
        <p:sp>
          <p:nvSpPr>
            <p:cNvPr id="57" name="TextBox 92">
              <a:extLst>
                <a:ext uri="{FF2B5EF4-FFF2-40B4-BE49-F238E27FC236}">
                  <a16:creationId xmlns="" xmlns:a16="http://schemas.microsoft.com/office/drawing/2014/main" id="{9E2C161F-0B49-4BFD-9273-7AA58FECD236}"/>
                </a:ext>
              </a:extLst>
            </p:cNvPr>
            <p:cNvSpPr txBox="1">
              <a:spLocks/>
            </p:cNvSpPr>
            <p:nvPr/>
          </p:nvSpPr>
          <p:spPr bwMode="auto">
            <a:xfrm>
              <a:off x="6921620" y="3023700"/>
              <a:ext cx="1335124" cy="440123"/>
            </a:xfrm>
            <a:prstGeom prst="rect">
              <a:avLst/>
            </a:prstGeom>
          </p:spPr>
          <p:txBody>
            <a:bodyPr wrap="square" lIns="144000" tIns="0" rIns="0" bIns="0" anchor="t" anchorCtr="0">
              <a:noAutofit/>
            </a:bodyPr>
            <a:lstStyle/>
            <a:p>
              <a:pPr defTabSz="914400">
                <a:lnSpc>
                  <a:spcPct val="120000"/>
                </a:lnSpc>
                <a:spcBef>
                  <a:spcPct val="0"/>
                </a:spcBef>
                <a:defRPr/>
              </a:pPr>
              <a:r>
                <a:rPr lang="zh-CN" altLang="en-US" sz="800" dirty="0" smtClean="0">
                  <a:solidFill>
                    <a:srgbClr val="000000">
                      <a:lumMod val="50000"/>
                      <a:lumOff val="50000"/>
                    </a:srgbClr>
                  </a:solidFill>
                  <a:cs typeface="+mn-ea"/>
                  <a:sym typeface="+mn-lt"/>
                </a:rPr>
                <a:t>在</a:t>
              </a:r>
              <a:r>
                <a:rPr lang="en-US" altLang="zh-CN" sz="800" dirty="0" smtClean="0">
                  <a:solidFill>
                    <a:srgbClr val="000000">
                      <a:lumMod val="50000"/>
                      <a:lumOff val="50000"/>
                    </a:srgbClr>
                  </a:solidFill>
                  <a:cs typeface="+mn-ea"/>
                  <a:sym typeface="+mn-lt"/>
                </a:rPr>
                <a:t>TaoMaoDoo-Mall1.2</a:t>
              </a:r>
              <a:r>
                <a:rPr lang="zh-CN" altLang="en-US" sz="800" dirty="0" smtClean="0">
                  <a:solidFill>
                    <a:srgbClr val="000000">
                      <a:lumMod val="50000"/>
                      <a:lumOff val="50000"/>
                    </a:srgbClr>
                  </a:solidFill>
                  <a:cs typeface="+mn-ea"/>
                  <a:sym typeface="+mn-lt"/>
                </a:rPr>
                <a:t>版本</a:t>
              </a:r>
              <a:r>
                <a:rPr lang="zh-CN" altLang="en-US" sz="800" dirty="0">
                  <a:solidFill>
                    <a:srgbClr val="000000">
                      <a:lumMod val="50000"/>
                      <a:lumOff val="50000"/>
                    </a:srgbClr>
                  </a:solidFill>
                  <a:cs typeface="+mn-ea"/>
                  <a:sym typeface="+mn-lt"/>
                </a:rPr>
                <a:t>中，会添加新的功能：</a:t>
              </a:r>
              <a:endParaRPr lang="en-US" altLang="zh-CN" sz="800" dirty="0">
                <a:solidFill>
                  <a:srgbClr val="000000">
                    <a:lumMod val="50000"/>
                    <a:lumOff val="50000"/>
                  </a:srgbClr>
                </a:solidFill>
                <a:cs typeface="+mn-ea"/>
                <a:sym typeface="+mn-lt"/>
              </a:endParaRPr>
            </a:p>
            <a:p>
              <a:pPr defTabSz="914400">
                <a:lnSpc>
                  <a:spcPct val="120000"/>
                </a:lnSpc>
                <a:spcBef>
                  <a:spcPct val="0"/>
                </a:spcBef>
                <a:defRPr/>
              </a:pPr>
              <a:r>
                <a:rPr lang="zh-CN" altLang="en-US" sz="800" dirty="0">
                  <a:solidFill>
                    <a:srgbClr val="000000">
                      <a:lumMod val="50000"/>
                      <a:lumOff val="50000"/>
                    </a:srgbClr>
                  </a:solidFill>
                  <a:cs typeface="+mn-ea"/>
                  <a:sym typeface="+mn-lt"/>
                </a:rPr>
                <a:t>用户：语音搜索、开放商城社交模块，开放好友功能。</a:t>
              </a:r>
              <a:endParaRPr lang="en-US" altLang="zh-CN" sz="800" dirty="0">
                <a:solidFill>
                  <a:srgbClr val="000000">
                    <a:lumMod val="50000"/>
                    <a:lumOff val="50000"/>
                  </a:srgbClr>
                </a:solidFill>
                <a:cs typeface="+mn-ea"/>
                <a:sym typeface="+mn-lt"/>
              </a:endParaRPr>
            </a:p>
            <a:p>
              <a:pPr defTabSz="914400">
                <a:lnSpc>
                  <a:spcPct val="120000"/>
                </a:lnSpc>
                <a:spcBef>
                  <a:spcPct val="0"/>
                </a:spcBef>
                <a:defRPr/>
              </a:pPr>
              <a:r>
                <a:rPr lang="zh-CN" altLang="en-US" sz="800" dirty="0">
                  <a:solidFill>
                    <a:srgbClr val="000000">
                      <a:lumMod val="50000"/>
                      <a:lumOff val="50000"/>
                    </a:srgbClr>
                  </a:solidFill>
                  <a:cs typeface="+mn-ea"/>
                  <a:sym typeface="+mn-lt"/>
                </a:rPr>
                <a:t>店家：免押金开设店铺</a:t>
              </a:r>
            </a:p>
          </p:txBody>
        </p:sp>
      </p:grpSp>
      <p:grpSp>
        <p:nvGrpSpPr>
          <p:cNvPr id="59" name="组合 58">
            <a:extLst>
              <a:ext uri="{FF2B5EF4-FFF2-40B4-BE49-F238E27FC236}">
                <a16:creationId xmlns="" xmlns:a16="http://schemas.microsoft.com/office/drawing/2014/main" id="{2CBA465A-F7BE-418E-A9F8-442A59A2CA7F}"/>
              </a:ext>
            </a:extLst>
          </p:cNvPr>
          <p:cNvGrpSpPr/>
          <p:nvPr/>
        </p:nvGrpSpPr>
        <p:grpSpPr>
          <a:xfrm>
            <a:off x="894941" y="2292986"/>
            <a:ext cx="1826480" cy="2511012"/>
            <a:chOff x="1014617" y="2382729"/>
            <a:chExt cx="1856194" cy="1903673"/>
          </a:xfrm>
        </p:grpSpPr>
        <p:sp>
          <p:nvSpPr>
            <p:cNvPr id="60" name="Rectangle 1">
              <a:extLst>
                <a:ext uri="{FF2B5EF4-FFF2-40B4-BE49-F238E27FC236}">
                  <a16:creationId xmlns="" xmlns:a16="http://schemas.microsoft.com/office/drawing/2014/main" id="{18D7C2E5-E318-4E16-B111-2F758778FD57}"/>
                </a:ext>
              </a:extLst>
            </p:cNvPr>
            <p:cNvSpPr/>
            <p:nvPr/>
          </p:nvSpPr>
          <p:spPr>
            <a:xfrm>
              <a:off x="1014617" y="2382729"/>
              <a:ext cx="1856190" cy="19036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dirty="0">
                <a:solidFill>
                  <a:srgbClr val="FFFFFF"/>
                </a:solidFill>
                <a:cs typeface="+mn-ea"/>
                <a:sym typeface="+mn-lt"/>
              </a:endParaRPr>
            </a:p>
          </p:txBody>
        </p:sp>
        <p:sp>
          <p:nvSpPr>
            <p:cNvPr id="61" name="Oval 49">
              <a:extLst>
                <a:ext uri="{FF2B5EF4-FFF2-40B4-BE49-F238E27FC236}">
                  <a16:creationId xmlns="" xmlns:a16="http://schemas.microsoft.com/office/drawing/2014/main" id="{9EDBBAED-0FAF-41AA-8D78-D16D2765E6AE}"/>
                </a:ext>
              </a:extLst>
            </p:cNvPr>
            <p:cNvSpPr/>
            <p:nvPr/>
          </p:nvSpPr>
          <p:spPr>
            <a:xfrm>
              <a:off x="1111826" y="2573433"/>
              <a:ext cx="401540" cy="32847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85000" lnSpcReduction="20000"/>
            </a:bodyPr>
            <a:lstStyle/>
            <a:p>
              <a:pPr algn="ctr" defTabSz="914400">
                <a:spcBef>
                  <a:spcPct val="0"/>
                </a:spcBef>
              </a:pPr>
              <a:r>
                <a:rPr lang="en-US" altLang="ko-KR" sz="2800" b="1" dirty="0">
                  <a:solidFill>
                    <a:srgbClr val="FFFFFF"/>
                  </a:solidFill>
                  <a:cs typeface="+mn-ea"/>
                  <a:sym typeface="+mn-lt"/>
                </a:rPr>
                <a:t>01</a:t>
              </a:r>
            </a:p>
          </p:txBody>
        </p:sp>
        <p:sp>
          <p:nvSpPr>
            <p:cNvPr id="62" name="Oval 53">
              <a:extLst>
                <a:ext uri="{FF2B5EF4-FFF2-40B4-BE49-F238E27FC236}">
                  <a16:creationId xmlns="" xmlns:a16="http://schemas.microsoft.com/office/drawing/2014/main" id="{FF4280C4-07B1-432D-B811-65584005E75E}"/>
                </a:ext>
              </a:extLst>
            </p:cNvPr>
            <p:cNvSpPr/>
            <p:nvPr/>
          </p:nvSpPr>
          <p:spPr>
            <a:xfrm>
              <a:off x="1105271" y="3145195"/>
              <a:ext cx="401540" cy="33710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85000" lnSpcReduction="20000"/>
            </a:bodyPr>
            <a:lstStyle/>
            <a:p>
              <a:pPr algn="ctr" defTabSz="914400">
                <a:spcBef>
                  <a:spcPct val="0"/>
                </a:spcBef>
              </a:pPr>
              <a:r>
                <a:rPr lang="en-US" altLang="ko-KR" sz="2800" b="1" dirty="0">
                  <a:solidFill>
                    <a:srgbClr val="FFFFFF"/>
                  </a:solidFill>
                  <a:cs typeface="+mn-ea"/>
                  <a:sym typeface="+mn-lt"/>
                </a:rPr>
                <a:t>02</a:t>
              </a:r>
            </a:p>
          </p:txBody>
        </p:sp>
        <p:sp>
          <p:nvSpPr>
            <p:cNvPr id="63" name="Oval 57">
              <a:extLst>
                <a:ext uri="{FF2B5EF4-FFF2-40B4-BE49-F238E27FC236}">
                  <a16:creationId xmlns="" xmlns:a16="http://schemas.microsoft.com/office/drawing/2014/main" id="{D9E13F0C-8B28-4353-9C08-DA9A365D824E}"/>
                </a:ext>
              </a:extLst>
            </p:cNvPr>
            <p:cNvSpPr/>
            <p:nvPr/>
          </p:nvSpPr>
          <p:spPr>
            <a:xfrm>
              <a:off x="1111826" y="3762024"/>
              <a:ext cx="432580" cy="332399"/>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85000" lnSpcReduction="20000"/>
            </a:bodyPr>
            <a:lstStyle/>
            <a:p>
              <a:pPr algn="ctr" defTabSz="914400">
                <a:spcBef>
                  <a:spcPct val="0"/>
                </a:spcBef>
              </a:pPr>
              <a:r>
                <a:rPr lang="en-US" altLang="ko-KR" sz="2800" b="1" dirty="0">
                  <a:solidFill>
                    <a:srgbClr val="FFFFFF"/>
                  </a:solidFill>
                  <a:cs typeface="+mn-ea"/>
                  <a:sym typeface="+mn-lt"/>
                </a:rPr>
                <a:t>03</a:t>
              </a:r>
            </a:p>
          </p:txBody>
        </p:sp>
        <p:sp>
          <p:nvSpPr>
            <p:cNvPr id="64" name="TextBox 61">
              <a:extLst>
                <a:ext uri="{FF2B5EF4-FFF2-40B4-BE49-F238E27FC236}">
                  <a16:creationId xmlns="" xmlns:a16="http://schemas.microsoft.com/office/drawing/2014/main" id="{99C1B5F6-73F1-42E3-B18C-E5893447917C}"/>
                </a:ext>
              </a:extLst>
            </p:cNvPr>
            <p:cNvSpPr txBox="1">
              <a:spLocks/>
            </p:cNvSpPr>
            <p:nvPr/>
          </p:nvSpPr>
          <p:spPr bwMode="auto">
            <a:xfrm>
              <a:off x="1513369" y="2596942"/>
              <a:ext cx="1357442" cy="332399"/>
            </a:xfrm>
            <a:prstGeom prst="rect">
              <a:avLst/>
            </a:prstGeom>
          </p:spPr>
          <p:txBody>
            <a:bodyPr wrap="square" lIns="144000" tIns="0" rIns="0" bIns="0" anchor="t" anchorCtr="0">
              <a:normAutofit/>
            </a:bodyPr>
            <a:lstStyle/>
            <a:p>
              <a:pPr defTabSz="914400">
                <a:lnSpc>
                  <a:spcPct val="120000"/>
                </a:lnSpc>
                <a:spcBef>
                  <a:spcPct val="0"/>
                </a:spcBef>
                <a:defRPr/>
              </a:pPr>
              <a:r>
                <a:rPr lang="en-US" altLang="zh-CN" sz="900" dirty="0" smtClean="0">
                  <a:solidFill>
                    <a:srgbClr val="000000">
                      <a:lumMod val="50000"/>
                      <a:lumOff val="50000"/>
                    </a:srgbClr>
                  </a:solidFill>
                  <a:cs typeface="+mn-ea"/>
                  <a:sym typeface="+mn-lt"/>
                </a:rPr>
                <a:t>TaoMaoDoo-Mall1.0</a:t>
              </a:r>
              <a:r>
                <a:rPr lang="zh-CN" altLang="en-US" sz="900" dirty="0">
                  <a:solidFill>
                    <a:srgbClr val="000000">
                      <a:lumMod val="50000"/>
                      <a:lumOff val="50000"/>
                    </a:srgbClr>
                  </a:solidFill>
                  <a:cs typeface="+mn-ea"/>
                  <a:sym typeface="+mn-lt"/>
                </a:rPr>
                <a:t>是抢先的内测版本</a:t>
              </a:r>
              <a:endParaRPr lang="en-US" altLang="zh-CN" sz="900" dirty="0">
                <a:solidFill>
                  <a:srgbClr val="000000">
                    <a:lumMod val="50000"/>
                    <a:lumOff val="50000"/>
                  </a:srgbClr>
                </a:solidFill>
                <a:cs typeface="+mn-ea"/>
                <a:sym typeface="+mn-lt"/>
              </a:endParaRPr>
            </a:p>
          </p:txBody>
        </p:sp>
        <p:sp>
          <p:nvSpPr>
            <p:cNvPr id="65" name="TextBox 63">
              <a:extLst>
                <a:ext uri="{FF2B5EF4-FFF2-40B4-BE49-F238E27FC236}">
                  <a16:creationId xmlns="" xmlns:a16="http://schemas.microsoft.com/office/drawing/2014/main" id="{B1436355-EA27-43D4-8D03-C08F97F0B90A}"/>
                </a:ext>
              </a:extLst>
            </p:cNvPr>
            <p:cNvSpPr txBox="1">
              <a:spLocks/>
            </p:cNvSpPr>
            <p:nvPr/>
          </p:nvSpPr>
          <p:spPr bwMode="auto">
            <a:xfrm>
              <a:off x="1513366" y="3086595"/>
              <a:ext cx="1357442" cy="332399"/>
            </a:xfrm>
            <a:prstGeom prst="rect">
              <a:avLst/>
            </a:prstGeom>
          </p:spPr>
          <p:txBody>
            <a:bodyPr wrap="square" lIns="144000" tIns="0" rIns="0" bIns="0" anchor="t" anchorCtr="0">
              <a:noAutofit/>
            </a:bodyPr>
            <a:lstStyle/>
            <a:p>
              <a:pPr defTabSz="914400">
                <a:lnSpc>
                  <a:spcPct val="120000"/>
                </a:lnSpc>
                <a:spcBef>
                  <a:spcPct val="0"/>
                </a:spcBef>
                <a:defRPr/>
              </a:pPr>
              <a:r>
                <a:rPr lang="en-US" altLang="zh-CN" sz="800" dirty="0">
                  <a:solidFill>
                    <a:srgbClr val="000000">
                      <a:lumMod val="50000"/>
                      <a:lumOff val="50000"/>
                    </a:srgbClr>
                  </a:solidFill>
                  <a:cs typeface="+mn-ea"/>
                  <a:sym typeface="+mn-lt"/>
                </a:rPr>
                <a:t>1.0</a:t>
              </a:r>
              <a:r>
                <a:rPr lang="zh-CN" altLang="en-US" sz="800" dirty="0">
                  <a:solidFill>
                    <a:srgbClr val="000000">
                      <a:lumMod val="50000"/>
                      <a:lumOff val="50000"/>
                    </a:srgbClr>
                  </a:solidFill>
                  <a:cs typeface="+mn-ea"/>
                  <a:sym typeface="+mn-lt"/>
                </a:rPr>
                <a:t>版本是第一次面向用户开放的版本，旨在收集部分用户体验信息，测试网站的兼容性和抗压力能力。</a:t>
              </a:r>
            </a:p>
          </p:txBody>
        </p:sp>
        <p:sp>
          <p:nvSpPr>
            <p:cNvPr id="66" name="TextBox 64">
              <a:extLst>
                <a:ext uri="{FF2B5EF4-FFF2-40B4-BE49-F238E27FC236}">
                  <a16:creationId xmlns="" xmlns:a16="http://schemas.microsoft.com/office/drawing/2014/main" id="{402C20D9-C671-4E05-8FFE-14AB66FF5CF6}"/>
                </a:ext>
              </a:extLst>
            </p:cNvPr>
            <p:cNvSpPr txBox="1">
              <a:spLocks/>
            </p:cNvSpPr>
            <p:nvPr/>
          </p:nvSpPr>
          <p:spPr bwMode="auto">
            <a:xfrm>
              <a:off x="1513366" y="3734586"/>
              <a:ext cx="1357442" cy="332399"/>
            </a:xfrm>
            <a:prstGeom prst="rect">
              <a:avLst/>
            </a:prstGeom>
          </p:spPr>
          <p:txBody>
            <a:bodyPr wrap="square" lIns="144000" tIns="0" rIns="0" bIns="0" anchor="t" anchorCtr="0">
              <a:noAutofit/>
            </a:bodyPr>
            <a:lstStyle/>
            <a:p>
              <a:pPr defTabSz="914400">
                <a:lnSpc>
                  <a:spcPct val="120000"/>
                </a:lnSpc>
                <a:spcBef>
                  <a:spcPct val="0"/>
                </a:spcBef>
                <a:defRPr/>
              </a:pPr>
              <a:r>
                <a:rPr lang="en-US" altLang="zh-CN" sz="800" dirty="0">
                  <a:solidFill>
                    <a:srgbClr val="000000">
                      <a:lumMod val="50000"/>
                      <a:lumOff val="50000"/>
                    </a:srgbClr>
                  </a:solidFill>
                  <a:cs typeface="+mn-ea"/>
                  <a:sym typeface="+mn-lt"/>
                </a:rPr>
                <a:t>1.0</a:t>
              </a:r>
              <a:r>
                <a:rPr lang="zh-CN" altLang="en-US" sz="800" dirty="0">
                  <a:solidFill>
                    <a:srgbClr val="000000">
                      <a:lumMod val="50000"/>
                      <a:lumOff val="50000"/>
                    </a:srgbClr>
                  </a:solidFill>
                  <a:cs typeface="+mn-ea"/>
                  <a:sym typeface="+mn-lt"/>
                </a:rPr>
                <a:t>版本测试之后将进行第一次维护更新，来解决测试中存在问题，进一步改善系统系统。</a:t>
              </a:r>
              <a:endParaRPr lang="zh-CN" altLang="en-US" sz="600" dirty="0">
                <a:solidFill>
                  <a:srgbClr val="000000">
                    <a:lumMod val="50000"/>
                    <a:lumOff val="50000"/>
                  </a:srgbClr>
                </a:solidFill>
                <a:cs typeface="+mn-ea"/>
                <a:sym typeface="+mn-lt"/>
              </a:endParaRPr>
            </a:p>
          </p:txBody>
        </p:sp>
      </p:grpSp>
      <p:sp>
        <p:nvSpPr>
          <p:cNvPr id="2" name="文本框 1">
            <a:extLst>
              <a:ext uri="{FF2B5EF4-FFF2-40B4-BE49-F238E27FC236}">
                <a16:creationId xmlns="" xmlns:a16="http://schemas.microsoft.com/office/drawing/2014/main" id="{94FAC544-876C-47AF-AF14-0FC3F93AB29C}"/>
              </a:ext>
            </a:extLst>
          </p:cNvPr>
          <p:cNvSpPr txBox="1"/>
          <p:nvPr/>
        </p:nvSpPr>
        <p:spPr>
          <a:xfrm>
            <a:off x="755577" y="1502808"/>
            <a:ext cx="1825856" cy="276999"/>
          </a:xfrm>
          <a:prstGeom prst="rect">
            <a:avLst/>
          </a:prstGeom>
          <a:noFill/>
        </p:spPr>
        <p:txBody>
          <a:bodyPr wrap="square" rtlCol="0">
            <a:spAutoFit/>
          </a:bodyPr>
          <a:lstStyle/>
          <a:p>
            <a:pPr defTabSz="914400"/>
            <a:r>
              <a:rPr lang="en-US" altLang="zh-CN" sz="1200" dirty="0" smtClean="0">
                <a:solidFill>
                  <a:srgbClr val="000000">
                    <a:lumMod val="75000"/>
                    <a:lumOff val="25000"/>
                  </a:srgbClr>
                </a:solidFill>
              </a:rPr>
              <a:t>TaoMaoDoo-Mall </a:t>
            </a:r>
            <a:r>
              <a:rPr lang="en-US" altLang="zh-CN" sz="1200" dirty="0">
                <a:solidFill>
                  <a:srgbClr val="000000">
                    <a:lumMod val="75000"/>
                    <a:lumOff val="25000"/>
                  </a:srgbClr>
                </a:solidFill>
              </a:rPr>
              <a:t>1.0</a:t>
            </a:r>
            <a:endParaRPr lang="zh-CN" altLang="en-US" sz="1200" dirty="0">
              <a:solidFill>
                <a:srgbClr val="000000">
                  <a:lumMod val="75000"/>
                  <a:lumOff val="25000"/>
                </a:srgbClr>
              </a:solidFill>
            </a:endParaRPr>
          </a:p>
        </p:txBody>
      </p:sp>
      <p:sp>
        <p:nvSpPr>
          <p:cNvPr id="67" name="文本框 66">
            <a:extLst>
              <a:ext uri="{FF2B5EF4-FFF2-40B4-BE49-F238E27FC236}">
                <a16:creationId xmlns="" xmlns:a16="http://schemas.microsoft.com/office/drawing/2014/main" id="{BBE6BC29-8BCD-4371-AF7A-2805E4E38699}"/>
              </a:ext>
            </a:extLst>
          </p:cNvPr>
          <p:cNvSpPr txBox="1"/>
          <p:nvPr/>
        </p:nvSpPr>
        <p:spPr>
          <a:xfrm>
            <a:off x="3415962" y="1498701"/>
            <a:ext cx="2303579" cy="276999"/>
          </a:xfrm>
          <a:prstGeom prst="rect">
            <a:avLst/>
          </a:prstGeom>
          <a:noFill/>
        </p:spPr>
        <p:txBody>
          <a:bodyPr wrap="square" rtlCol="0">
            <a:spAutoFit/>
          </a:bodyPr>
          <a:lstStyle/>
          <a:p>
            <a:pPr defTabSz="914400"/>
            <a:r>
              <a:rPr lang="en-US" altLang="zh-CN" sz="1200" dirty="0">
                <a:solidFill>
                  <a:srgbClr val="000000">
                    <a:lumMod val="75000"/>
                    <a:lumOff val="25000"/>
                  </a:srgbClr>
                </a:solidFill>
              </a:rPr>
              <a:t>TaoMaoDoo-Mall </a:t>
            </a:r>
            <a:r>
              <a:rPr lang="en-US" altLang="zh-CN" sz="1200" dirty="0" smtClean="0">
                <a:solidFill>
                  <a:srgbClr val="000000">
                    <a:lumMod val="75000"/>
                    <a:lumOff val="25000"/>
                  </a:srgbClr>
                </a:solidFill>
              </a:rPr>
              <a:t>-</a:t>
            </a:r>
            <a:r>
              <a:rPr lang="en-US" altLang="zh-CN" sz="1200" dirty="0">
                <a:solidFill>
                  <a:srgbClr val="000000">
                    <a:lumMod val="75000"/>
                    <a:lumOff val="25000"/>
                  </a:srgbClr>
                </a:solidFill>
              </a:rPr>
              <a:t>Mall 1.1</a:t>
            </a:r>
            <a:endParaRPr lang="zh-CN" altLang="en-US" sz="1200" dirty="0">
              <a:solidFill>
                <a:srgbClr val="000000">
                  <a:lumMod val="75000"/>
                  <a:lumOff val="25000"/>
                </a:srgbClr>
              </a:solidFill>
            </a:endParaRPr>
          </a:p>
        </p:txBody>
      </p:sp>
      <p:sp>
        <p:nvSpPr>
          <p:cNvPr id="68" name="文本框 67">
            <a:extLst>
              <a:ext uri="{FF2B5EF4-FFF2-40B4-BE49-F238E27FC236}">
                <a16:creationId xmlns="" xmlns:a16="http://schemas.microsoft.com/office/drawing/2014/main" id="{BF28E621-ECFD-4ECC-87A2-8E550A6A3210}"/>
              </a:ext>
            </a:extLst>
          </p:cNvPr>
          <p:cNvSpPr txBox="1"/>
          <p:nvPr/>
        </p:nvSpPr>
        <p:spPr>
          <a:xfrm>
            <a:off x="6516216" y="1498700"/>
            <a:ext cx="2260124" cy="276999"/>
          </a:xfrm>
          <a:prstGeom prst="rect">
            <a:avLst/>
          </a:prstGeom>
          <a:noFill/>
        </p:spPr>
        <p:txBody>
          <a:bodyPr wrap="square" rtlCol="0">
            <a:spAutoFit/>
          </a:bodyPr>
          <a:lstStyle/>
          <a:p>
            <a:pPr defTabSz="914400"/>
            <a:r>
              <a:rPr lang="en-US" altLang="zh-CN" sz="1200" dirty="0">
                <a:solidFill>
                  <a:srgbClr val="000000">
                    <a:lumMod val="75000"/>
                    <a:lumOff val="25000"/>
                  </a:srgbClr>
                </a:solidFill>
              </a:rPr>
              <a:t>TaoMaoDoo-Mall </a:t>
            </a:r>
            <a:r>
              <a:rPr lang="en-US" altLang="zh-CN" sz="1200" dirty="0" smtClean="0">
                <a:solidFill>
                  <a:srgbClr val="000000">
                    <a:lumMod val="75000"/>
                    <a:lumOff val="25000"/>
                  </a:srgbClr>
                </a:solidFill>
              </a:rPr>
              <a:t>-</a:t>
            </a:r>
            <a:r>
              <a:rPr lang="en-US" altLang="zh-CN" sz="1200" dirty="0">
                <a:solidFill>
                  <a:srgbClr val="000000">
                    <a:lumMod val="75000"/>
                    <a:lumOff val="25000"/>
                  </a:srgbClr>
                </a:solidFill>
              </a:rPr>
              <a:t>Mall 1.2</a:t>
            </a:r>
            <a:endParaRPr lang="zh-CN" altLang="en-US" sz="1200" dirty="0">
              <a:solidFill>
                <a:srgbClr val="000000">
                  <a:lumMod val="75000"/>
                  <a:lumOff val="25000"/>
                </a:srgbClr>
              </a:solidFill>
            </a:endParaRPr>
          </a:p>
        </p:txBody>
      </p:sp>
      <p:pic>
        <p:nvPicPr>
          <p:cNvPr id="4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3042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49045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25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25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25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250"/>
                                        <p:tgtEl>
                                          <p:spTgt spid="1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250"/>
                                        <p:tgtEl>
                                          <p:spTgt spid="1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250"/>
                                        <p:tgtEl>
                                          <p:spTgt spid="1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250"/>
                                        <p:tgtEl>
                                          <p:spTgt spid="1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inVertical)">
                                      <p:cBhvr>
                                        <p:cTn id="28" dur="250"/>
                                        <p:tgtEl>
                                          <p:spTgt spid="2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inVertical)">
                                      <p:cBhvr>
                                        <p:cTn id="31" dur="250"/>
                                        <p:tgtEl>
                                          <p:spTgt spid="2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arn(inVertical)">
                                      <p:cBhvr>
                                        <p:cTn id="34" dur="250"/>
                                        <p:tgtEl>
                                          <p:spTgt spid="26"/>
                                        </p:tgtEl>
                                      </p:cBhvr>
                                    </p:animEffect>
                                  </p:childTnLst>
                                </p:cTn>
                              </p:par>
                            </p:childTnLst>
                          </p:cTn>
                        </p:par>
                        <p:par>
                          <p:cTn id="35" fill="hold">
                            <p:stCondLst>
                              <p:cond delay="250"/>
                            </p:stCondLst>
                            <p:childTnLst>
                              <p:par>
                                <p:cTn id="36" presetID="22" presetClass="entr" presetSubtype="8"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250"/>
                                        <p:tgtEl>
                                          <p:spTgt spid="32"/>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250"/>
                                        <p:tgtEl>
                                          <p:spTgt spid="28"/>
                                        </p:tgtEl>
                                      </p:cBhvr>
                                    </p:animEffect>
                                  </p:childTnLst>
                                </p:cTn>
                              </p:par>
                            </p:childTnLst>
                          </p:cTn>
                        </p:par>
                        <p:par>
                          <p:cTn id="43" fill="hold">
                            <p:stCondLst>
                              <p:cond delay="750"/>
                            </p:stCondLst>
                            <p:childTnLst>
                              <p:par>
                                <p:cTn id="44" presetID="42" presetClass="entr" presetSubtype="0" fill="hold"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anim calcmode="lin" valueType="num">
                                      <p:cBhvr>
                                        <p:cTn id="47" dur="500" fill="hold"/>
                                        <p:tgtEl>
                                          <p:spTgt spid="59"/>
                                        </p:tgtEl>
                                        <p:attrNameLst>
                                          <p:attrName>ppt_x</p:attrName>
                                        </p:attrNameLst>
                                      </p:cBhvr>
                                      <p:tavLst>
                                        <p:tav tm="0">
                                          <p:val>
                                            <p:strVal val="#ppt_x"/>
                                          </p:val>
                                        </p:tav>
                                        <p:tav tm="100000">
                                          <p:val>
                                            <p:strVal val="#ppt_x"/>
                                          </p:val>
                                        </p:tav>
                                      </p:tavLst>
                                    </p:anim>
                                    <p:anim calcmode="lin" valueType="num">
                                      <p:cBhvr>
                                        <p:cTn id="48" dur="500" fill="hold"/>
                                        <p:tgtEl>
                                          <p:spTgt spid="59"/>
                                        </p:tgtEl>
                                        <p:attrNameLst>
                                          <p:attrName>ppt_y</p:attrName>
                                        </p:attrNameLst>
                                      </p:cBhvr>
                                      <p:tavLst>
                                        <p:tav tm="0">
                                          <p:val>
                                            <p:strVal val="#ppt_y+.1"/>
                                          </p:val>
                                        </p:tav>
                                        <p:tav tm="100000">
                                          <p:val>
                                            <p:strVal val="#ppt_y"/>
                                          </p:val>
                                        </p:tav>
                                      </p:tavLst>
                                    </p:anim>
                                  </p:childTnLst>
                                </p:cTn>
                              </p:par>
                            </p:childTnLst>
                          </p:cTn>
                        </p:par>
                        <p:par>
                          <p:cTn id="49" fill="hold">
                            <p:stCondLst>
                              <p:cond delay="1250"/>
                            </p:stCondLst>
                            <p:childTnLst>
                              <p:par>
                                <p:cTn id="50" presetID="42" presetClass="entr" presetSubtype="0" fill="hold" nodeType="afterEffect">
                                  <p:stCondLst>
                                    <p:cond delay="5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anim calcmode="lin" valueType="num">
                                      <p:cBhvr>
                                        <p:cTn id="53" dur="500" fill="hold"/>
                                        <p:tgtEl>
                                          <p:spTgt spid="45"/>
                                        </p:tgtEl>
                                        <p:attrNameLst>
                                          <p:attrName>ppt_x</p:attrName>
                                        </p:attrNameLst>
                                      </p:cBhvr>
                                      <p:tavLst>
                                        <p:tav tm="0">
                                          <p:val>
                                            <p:strVal val="#ppt_x"/>
                                          </p:val>
                                        </p:tav>
                                        <p:tav tm="100000">
                                          <p:val>
                                            <p:strVal val="#ppt_x"/>
                                          </p:val>
                                        </p:tav>
                                      </p:tavLst>
                                    </p:anim>
                                    <p:anim calcmode="lin" valueType="num">
                                      <p:cBhvr>
                                        <p:cTn id="54" dur="500" fill="hold"/>
                                        <p:tgtEl>
                                          <p:spTgt spid="45"/>
                                        </p:tgtEl>
                                        <p:attrNameLst>
                                          <p:attrName>ppt_y</p:attrName>
                                        </p:attrNameLst>
                                      </p:cBhvr>
                                      <p:tavLst>
                                        <p:tav tm="0">
                                          <p:val>
                                            <p:strVal val="#ppt_y+.1"/>
                                          </p:val>
                                        </p:tav>
                                        <p:tav tm="100000">
                                          <p:val>
                                            <p:strVal val="#ppt_y"/>
                                          </p:val>
                                        </p:tav>
                                      </p:tavLst>
                                    </p:anim>
                                  </p:childTnLst>
                                </p:cTn>
                              </p:par>
                            </p:childTnLst>
                          </p:cTn>
                        </p:par>
                        <p:par>
                          <p:cTn id="55" fill="hold">
                            <p:stCondLst>
                              <p:cond delay="1800"/>
                            </p:stCondLst>
                            <p:childTnLst>
                              <p:par>
                                <p:cTn id="56" presetID="42"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anim calcmode="lin" valueType="num">
                                      <p:cBhvr>
                                        <p:cTn id="59" dur="500" fill="hold"/>
                                        <p:tgtEl>
                                          <p:spTgt spid="51"/>
                                        </p:tgtEl>
                                        <p:attrNameLst>
                                          <p:attrName>ppt_x</p:attrName>
                                        </p:attrNameLst>
                                      </p:cBhvr>
                                      <p:tavLst>
                                        <p:tav tm="0">
                                          <p:val>
                                            <p:strVal val="#ppt_x"/>
                                          </p:val>
                                        </p:tav>
                                        <p:tav tm="100000">
                                          <p:val>
                                            <p:strVal val="#ppt_x"/>
                                          </p:val>
                                        </p:tav>
                                      </p:tavLst>
                                    </p:anim>
                                    <p:anim calcmode="lin" valueType="num">
                                      <p:cBhvr>
                                        <p:cTn id="60"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6" grpId="0"/>
      <p:bldP spid="17" grpId="0"/>
      <p:bldP spid="19" grpId="0"/>
      <p:bldP spid="20" grpId="0"/>
      <p:bldP spid="23"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txBox="1">
            <a:spLocks/>
          </p:cNvSpPr>
          <p:nvPr/>
        </p:nvSpPr>
        <p:spPr>
          <a:xfrm>
            <a:off x="602823" y="257593"/>
            <a:ext cx="45013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000" b="1" dirty="0">
                <a:solidFill>
                  <a:srgbClr val="000000">
                    <a:lumMod val="65000"/>
                    <a:lumOff val="35000"/>
                  </a:srgbClr>
                </a:solidFill>
                <a:latin typeface="微软雅黑"/>
                <a:ea typeface="微软雅黑"/>
                <a:cs typeface="+mn-ea"/>
                <a:sym typeface="+mn-lt"/>
              </a:rPr>
              <a:t>（</a:t>
            </a:r>
            <a:r>
              <a:rPr lang="en-US" altLang="zh-CN" sz="2000" b="1" dirty="0">
                <a:solidFill>
                  <a:srgbClr val="000000">
                    <a:lumMod val="65000"/>
                    <a:lumOff val="35000"/>
                  </a:srgbClr>
                </a:solidFill>
                <a:latin typeface="微软雅黑"/>
                <a:ea typeface="微软雅黑"/>
                <a:cs typeface="+mn-ea"/>
                <a:sym typeface="+mn-lt"/>
              </a:rPr>
              <a:t>3</a:t>
            </a:r>
            <a:r>
              <a:rPr lang="zh-CN" altLang="en-US" sz="2000" b="1" dirty="0">
                <a:solidFill>
                  <a:srgbClr val="000000">
                    <a:lumMod val="65000"/>
                    <a:lumOff val="35000"/>
                  </a:srgbClr>
                </a:solidFill>
                <a:latin typeface="微软雅黑"/>
                <a:ea typeface="微软雅黑"/>
                <a:cs typeface="+mn-ea"/>
                <a:sym typeface="+mn-lt"/>
              </a:rPr>
              <a:t>）</a:t>
            </a:r>
            <a:r>
              <a:rPr lang="en-US" altLang="zh-CN" sz="2000" b="1" dirty="0">
                <a:solidFill>
                  <a:srgbClr val="000000">
                    <a:lumMod val="65000"/>
                    <a:lumOff val="35000"/>
                  </a:srgbClr>
                </a:solidFill>
                <a:latin typeface="微软雅黑"/>
                <a:ea typeface="微软雅黑"/>
                <a:cs typeface="+mn-ea"/>
                <a:sym typeface="+mn-lt"/>
              </a:rPr>
              <a:t>WEB</a:t>
            </a:r>
            <a:r>
              <a:rPr lang="zh-CN" altLang="en-US" sz="2000" b="1" dirty="0">
                <a:solidFill>
                  <a:srgbClr val="000000">
                    <a:lumMod val="65000"/>
                    <a:lumOff val="35000"/>
                  </a:srgbClr>
                </a:solidFill>
                <a:latin typeface="微软雅黑"/>
                <a:ea typeface="微软雅黑"/>
                <a:cs typeface="+mn-ea"/>
                <a:sym typeface="+mn-lt"/>
              </a:rPr>
              <a:t>运用交互界面维护</a:t>
            </a:r>
            <a:endParaRPr lang="en-GB" altLang="zh-CN" sz="2000" b="1" dirty="0">
              <a:solidFill>
                <a:srgbClr val="000000">
                  <a:lumMod val="65000"/>
                  <a:lumOff val="35000"/>
                </a:srgbClr>
              </a:solidFill>
              <a:latin typeface="微软雅黑"/>
              <a:ea typeface="微软雅黑"/>
              <a:cs typeface="+mn-ea"/>
              <a:sym typeface="+mn-lt"/>
            </a:endParaRPr>
          </a:p>
        </p:txBody>
      </p:sp>
      <p:sp>
        <p:nvSpPr>
          <p:cNvPr id="43" name="ïṧḷïḓê-TextBox 9">
            <a:extLst>
              <a:ext uri="{FF2B5EF4-FFF2-40B4-BE49-F238E27FC236}">
                <a16:creationId xmlns="" xmlns:a16="http://schemas.microsoft.com/office/drawing/2014/main" id="{AA08DA63-5A69-4885-B42C-5CDE21693A23}"/>
              </a:ext>
            </a:extLst>
          </p:cNvPr>
          <p:cNvSpPr txBox="1"/>
          <p:nvPr/>
        </p:nvSpPr>
        <p:spPr>
          <a:xfrm>
            <a:off x="1710106" y="2349923"/>
            <a:ext cx="1290657" cy="218264"/>
          </a:xfrm>
          <a:prstGeom prst="rect">
            <a:avLst/>
          </a:prstGeom>
        </p:spPr>
        <p:txBody>
          <a:bodyPr vert="horz" wrap="square" lIns="0" anchor="ctr">
            <a:normAutofit fontScale="92500" lnSpcReduction="20000"/>
          </a:bodyPr>
          <a:lstStyle/>
          <a:p>
            <a:pPr algn="r" defTabSz="914400"/>
            <a:r>
              <a:rPr lang="zh-CN" altLang="en-US" sz="1051" kern="900">
                <a:solidFill>
                  <a:srgbClr val="FFFFFF"/>
                </a:solidFill>
              </a:rPr>
              <a:t>文本预设</a:t>
            </a:r>
          </a:p>
        </p:txBody>
      </p:sp>
      <p:sp>
        <p:nvSpPr>
          <p:cNvPr id="44" name="ïṧḷïḓê-TextBox 11">
            <a:extLst>
              <a:ext uri="{FF2B5EF4-FFF2-40B4-BE49-F238E27FC236}">
                <a16:creationId xmlns="" xmlns:a16="http://schemas.microsoft.com/office/drawing/2014/main" id="{63B371B3-D138-44A0-B297-E04B76518413}"/>
              </a:ext>
            </a:extLst>
          </p:cNvPr>
          <p:cNvSpPr txBox="1"/>
          <p:nvPr/>
        </p:nvSpPr>
        <p:spPr>
          <a:xfrm>
            <a:off x="3349189" y="2349923"/>
            <a:ext cx="1290657" cy="218264"/>
          </a:xfrm>
          <a:prstGeom prst="rect">
            <a:avLst/>
          </a:prstGeom>
        </p:spPr>
        <p:txBody>
          <a:bodyPr vert="horz" wrap="none" lIns="0" anchor="ctr">
            <a:normAutofit fontScale="92500" lnSpcReduction="20000"/>
          </a:bodyPr>
          <a:lstStyle/>
          <a:p>
            <a:pPr defTabSz="914400"/>
            <a:r>
              <a:rPr lang="zh-CN" altLang="en-US" sz="1051" b="1" kern="900">
                <a:solidFill>
                  <a:srgbClr val="FFFFFF"/>
                </a:solidFill>
              </a:rPr>
              <a:t>标题文本预设</a:t>
            </a:r>
          </a:p>
        </p:txBody>
      </p:sp>
      <p:sp>
        <p:nvSpPr>
          <p:cNvPr id="45" name="ïṧḷïḓê-TextBox 12">
            <a:extLst>
              <a:ext uri="{FF2B5EF4-FFF2-40B4-BE49-F238E27FC236}">
                <a16:creationId xmlns="" xmlns:a16="http://schemas.microsoft.com/office/drawing/2014/main" id="{18C3467D-5F8B-4DD8-B611-302C06AD861F}"/>
              </a:ext>
            </a:extLst>
          </p:cNvPr>
          <p:cNvSpPr txBox="1"/>
          <p:nvPr/>
        </p:nvSpPr>
        <p:spPr>
          <a:xfrm>
            <a:off x="4458703" y="2349923"/>
            <a:ext cx="1290657" cy="218264"/>
          </a:xfrm>
          <a:prstGeom prst="rect">
            <a:avLst/>
          </a:prstGeom>
        </p:spPr>
        <p:txBody>
          <a:bodyPr vert="horz" wrap="square" lIns="0" anchor="ctr">
            <a:normAutofit fontScale="92500" lnSpcReduction="20000"/>
          </a:bodyPr>
          <a:lstStyle/>
          <a:p>
            <a:pPr algn="r" defTabSz="914400"/>
            <a:r>
              <a:rPr lang="zh-CN" altLang="en-US" sz="1051" kern="900">
                <a:solidFill>
                  <a:srgbClr val="FFFFFF"/>
                </a:solidFill>
              </a:rPr>
              <a:t>文本预设</a:t>
            </a:r>
          </a:p>
        </p:txBody>
      </p:sp>
      <p:sp>
        <p:nvSpPr>
          <p:cNvPr id="46" name="ïṧḷïḓê-TextBox 14">
            <a:extLst>
              <a:ext uri="{FF2B5EF4-FFF2-40B4-BE49-F238E27FC236}">
                <a16:creationId xmlns="" xmlns:a16="http://schemas.microsoft.com/office/drawing/2014/main" id="{9D23178C-40D4-4CCB-B59E-957DFC44E27D}"/>
              </a:ext>
            </a:extLst>
          </p:cNvPr>
          <p:cNvSpPr txBox="1"/>
          <p:nvPr/>
        </p:nvSpPr>
        <p:spPr>
          <a:xfrm>
            <a:off x="6097657" y="2349923"/>
            <a:ext cx="1290657" cy="218264"/>
          </a:xfrm>
          <a:prstGeom prst="rect">
            <a:avLst/>
          </a:prstGeom>
        </p:spPr>
        <p:txBody>
          <a:bodyPr vert="horz" wrap="none" lIns="0" anchor="ctr">
            <a:normAutofit fontScale="92500" lnSpcReduction="20000"/>
          </a:bodyPr>
          <a:lstStyle/>
          <a:p>
            <a:pPr defTabSz="914400"/>
            <a:r>
              <a:rPr lang="zh-CN" altLang="en-US" sz="1051" b="1" kern="900">
                <a:solidFill>
                  <a:srgbClr val="FFFFFF"/>
                </a:solidFill>
              </a:rPr>
              <a:t>标题文本预设</a:t>
            </a:r>
          </a:p>
        </p:txBody>
      </p:sp>
      <p:sp>
        <p:nvSpPr>
          <p:cNvPr id="47" name="ïṧḷïḓê-TextBox 18">
            <a:extLst>
              <a:ext uri="{FF2B5EF4-FFF2-40B4-BE49-F238E27FC236}">
                <a16:creationId xmlns="" xmlns:a16="http://schemas.microsoft.com/office/drawing/2014/main" id="{43B04343-E333-4EEA-B967-F13654E264FB}"/>
              </a:ext>
            </a:extLst>
          </p:cNvPr>
          <p:cNvSpPr txBox="1"/>
          <p:nvPr/>
        </p:nvSpPr>
        <p:spPr>
          <a:xfrm>
            <a:off x="1710238" y="4312485"/>
            <a:ext cx="1290657" cy="218264"/>
          </a:xfrm>
          <a:prstGeom prst="rect">
            <a:avLst/>
          </a:prstGeom>
        </p:spPr>
        <p:txBody>
          <a:bodyPr vert="horz" wrap="square" lIns="0" anchor="ctr">
            <a:normAutofit fontScale="92500" lnSpcReduction="20000"/>
          </a:bodyPr>
          <a:lstStyle/>
          <a:p>
            <a:pPr algn="r" defTabSz="914400"/>
            <a:r>
              <a:rPr lang="zh-CN" altLang="en-US" sz="1051" kern="900">
                <a:solidFill>
                  <a:srgbClr val="FFFFFF"/>
                </a:solidFill>
              </a:rPr>
              <a:t>文本预设</a:t>
            </a:r>
          </a:p>
        </p:txBody>
      </p:sp>
      <p:sp>
        <p:nvSpPr>
          <p:cNvPr id="48" name="ïṧḷïḓê-TextBox 21">
            <a:extLst>
              <a:ext uri="{FF2B5EF4-FFF2-40B4-BE49-F238E27FC236}">
                <a16:creationId xmlns="" xmlns:a16="http://schemas.microsoft.com/office/drawing/2014/main" id="{6E1E22B3-CCB1-4547-AE87-669E948ADE0A}"/>
              </a:ext>
            </a:extLst>
          </p:cNvPr>
          <p:cNvSpPr txBox="1"/>
          <p:nvPr/>
        </p:nvSpPr>
        <p:spPr>
          <a:xfrm>
            <a:off x="4458835" y="4312485"/>
            <a:ext cx="1290657" cy="218264"/>
          </a:xfrm>
          <a:prstGeom prst="rect">
            <a:avLst/>
          </a:prstGeom>
        </p:spPr>
        <p:txBody>
          <a:bodyPr vert="horz" wrap="square" lIns="0" anchor="ctr">
            <a:normAutofit fontScale="92500" lnSpcReduction="20000"/>
          </a:bodyPr>
          <a:lstStyle/>
          <a:p>
            <a:pPr algn="r" defTabSz="914400"/>
            <a:r>
              <a:rPr lang="zh-CN" altLang="en-US" sz="1051" kern="900">
                <a:solidFill>
                  <a:srgbClr val="FFFFFF"/>
                </a:solidFill>
              </a:rPr>
              <a:t>文本预设</a:t>
            </a:r>
          </a:p>
        </p:txBody>
      </p:sp>
      <p:grpSp>
        <p:nvGrpSpPr>
          <p:cNvPr id="57" name="组合 56">
            <a:extLst>
              <a:ext uri="{FF2B5EF4-FFF2-40B4-BE49-F238E27FC236}">
                <a16:creationId xmlns="" xmlns:a16="http://schemas.microsoft.com/office/drawing/2014/main" id="{A1F781CC-AFC8-4873-87FA-B7330DA5E2D9}"/>
              </a:ext>
            </a:extLst>
          </p:cNvPr>
          <p:cNvGrpSpPr/>
          <p:nvPr/>
        </p:nvGrpSpPr>
        <p:grpSpPr>
          <a:xfrm>
            <a:off x="2929337" y="2292986"/>
            <a:ext cx="2954285" cy="2206150"/>
            <a:chOff x="3201856" y="2382729"/>
            <a:chExt cx="2801442" cy="1903673"/>
          </a:xfrm>
        </p:grpSpPr>
        <p:sp>
          <p:nvSpPr>
            <p:cNvPr id="58" name="Rectangle 38">
              <a:extLst>
                <a:ext uri="{FF2B5EF4-FFF2-40B4-BE49-F238E27FC236}">
                  <a16:creationId xmlns="" xmlns:a16="http://schemas.microsoft.com/office/drawing/2014/main" id="{5A3F92CC-9C84-4725-8B06-41EC24188ABE}"/>
                </a:ext>
              </a:extLst>
            </p:cNvPr>
            <p:cNvSpPr/>
            <p:nvPr/>
          </p:nvSpPr>
          <p:spPr>
            <a:xfrm>
              <a:off x="3201856" y="2382729"/>
              <a:ext cx="2801442" cy="19036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59" name="Rectangle 40">
              <a:extLst>
                <a:ext uri="{FF2B5EF4-FFF2-40B4-BE49-F238E27FC236}">
                  <a16:creationId xmlns="" xmlns:a16="http://schemas.microsoft.com/office/drawing/2014/main" id="{3188F86F-1235-4E48-8D6C-2D5A9048CEF0}"/>
                </a:ext>
              </a:extLst>
            </p:cNvPr>
            <p:cNvSpPr/>
            <p:nvPr/>
          </p:nvSpPr>
          <p:spPr>
            <a:xfrm>
              <a:off x="3365936" y="2587453"/>
              <a:ext cx="2473281" cy="199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77500" lnSpcReduction="20000"/>
            </a:bodyPr>
            <a:lstStyle/>
            <a:p>
              <a:pPr algn="ctr" defTabSz="914400">
                <a:buClr>
                  <a:prstClr val="white"/>
                </a:buClr>
                <a:defRPr/>
              </a:pPr>
              <a:r>
                <a:rPr lang="en-US" altLang="zh-CN" sz="1400" dirty="0">
                  <a:solidFill>
                    <a:schemeClr val="bg1"/>
                  </a:solidFill>
                  <a:cs typeface="+mn-ea"/>
                  <a:sym typeface="+mn-lt"/>
                </a:rPr>
                <a:t>TaoMaoDoo-Mall</a:t>
              </a:r>
              <a:endParaRPr lang="zh-CN" altLang="en-US" sz="1400" b="1" dirty="0">
                <a:solidFill>
                  <a:schemeClr val="bg1"/>
                </a:solidFill>
                <a:cs typeface="+mn-ea"/>
                <a:sym typeface="+mn-lt"/>
              </a:endParaRPr>
            </a:p>
          </p:txBody>
        </p:sp>
        <p:sp>
          <p:nvSpPr>
            <p:cNvPr id="60" name="TextBox 88">
              <a:extLst>
                <a:ext uri="{FF2B5EF4-FFF2-40B4-BE49-F238E27FC236}">
                  <a16:creationId xmlns="" xmlns:a16="http://schemas.microsoft.com/office/drawing/2014/main" id="{5107EB42-160F-4D7D-9476-CAF75C56CAD2}"/>
                </a:ext>
              </a:extLst>
            </p:cNvPr>
            <p:cNvSpPr txBox="1">
              <a:spLocks/>
            </p:cNvSpPr>
            <p:nvPr/>
          </p:nvSpPr>
          <p:spPr bwMode="auto">
            <a:xfrm>
              <a:off x="3365936" y="2787388"/>
              <a:ext cx="2473281" cy="1389830"/>
            </a:xfrm>
            <a:prstGeom prst="rect">
              <a:avLst/>
            </a:prstGeom>
          </p:spPr>
          <p:txBody>
            <a:bodyPr wrap="square" lIns="0" tIns="0" rIns="0" bIns="0" anchor="ctr" anchorCtr="1">
              <a:normAutofit/>
            </a:bodyPr>
            <a:lstStyle/>
            <a:p>
              <a:pPr algn="ctr" defTabSz="914400">
                <a:lnSpc>
                  <a:spcPct val="120000"/>
                </a:lnSpc>
                <a:spcBef>
                  <a:spcPct val="0"/>
                </a:spcBef>
                <a:defRPr/>
              </a:pPr>
              <a:r>
                <a:rPr lang="zh-CN" altLang="en-US" sz="900" dirty="0">
                  <a:solidFill>
                    <a:srgbClr val="000000">
                      <a:lumMod val="50000"/>
                      <a:lumOff val="50000"/>
                    </a:srgbClr>
                  </a:solidFill>
                  <a:cs typeface="+mn-ea"/>
                  <a:sym typeface="+mn-lt"/>
                </a:rPr>
                <a:t>在</a:t>
              </a:r>
              <a:r>
                <a:rPr lang="en-US" altLang="zh-CN" sz="900" dirty="0">
                  <a:solidFill>
                    <a:srgbClr val="000000">
                      <a:lumMod val="50000"/>
                      <a:lumOff val="50000"/>
                    </a:srgbClr>
                  </a:solidFill>
                  <a:cs typeface="+mn-ea"/>
                  <a:sym typeface="+mn-lt"/>
                </a:rPr>
                <a:t>1.1</a:t>
              </a:r>
              <a:r>
                <a:rPr lang="zh-CN" altLang="en-US" sz="900" dirty="0">
                  <a:solidFill>
                    <a:srgbClr val="000000">
                      <a:lumMod val="50000"/>
                      <a:lumOff val="50000"/>
                    </a:srgbClr>
                  </a:solidFill>
                  <a:cs typeface="+mn-ea"/>
                  <a:sym typeface="+mn-lt"/>
                </a:rPr>
                <a:t>版本中会</a:t>
              </a:r>
              <a:r>
                <a:rPr lang="en-US" altLang="zh-CN" sz="900" dirty="0">
                  <a:solidFill>
                    <a:srgbClr val="000000">
                      <a:lumMod val="50000"/>
                      <a:lumOff val="50000"/>
                    </a:srgbClr>
                  </a:solidFill>
                  <a:cs typeface="+mn-ea"/>
                  <a:sym typeface="+mn-lt"/>
                </a:rPr>
                <a:t>WEB</a:t>
              </a:r>
              <a:r>
                <a:rPr lang="zh-CN" altLang="en-US" sz="900" dirty="0">
                  <a:solidFill>
                    <a:srgbClr val="000000">
                      <a:lumMod val="50000"/>
                      <a:lumOff val="50000"/>
                    </a:srgbClr>
                  </a:solidFill>
                  <a:cs typeface="+mn-ea"/>
                  <a:sym typeface="+mn-lt"/>
                </a:rPr>
                <a:t>应用的界面的进行轻微更改，提升用户的体验效果，对推送信息进行更改，及时推送出新颖、符合用户的内容</a:t>
              </a:r>
              <a:endParaRPr lang="en-US" altLang="zh-CN" sz="900" dirty="0">
                <a:solidFill>
                  <a:srgbClr val="000000">
                    <a:lumMod val="50000"/>
                    <a:lumOff val="50000"/>
                  </a:srgbClr>
                </a:solidFill>
                <a:cs typeface="+mn-ea"/>
                <a:sym typeface="+mn-lt"/>
              </a:endParaRPr>
            </a:p>
            <a:p>
              <a:pPr algn="ctr" defTabSz="914400">
                <a:lnSpc>
                  <a:spcPct val="120000"/>
                </a:lnSpc>
                <a:spcBef>
                  <a:spcPct val="0"/>
                </a:spcBef>
                <a:defRPr/>
              </a:pPr>
              <a:r>
                <a:rPr lang="zh-CN" altLang="en-US" sz="900" dirty="0">
                  <a:solidFill>
                    <a:srgbClr val="000000">
                      <a:lumMod val="50000"/>
                      <a:lumOff val="50000"/>
                    </a:srgbClr>
                  </a:solidFill>
                  <a:cs typeface="+mn-ea"/>
                  <a:sym typeface="+mn-lt"/>
                </a:rPr>
                <a:t>在用户累计到一定数量时，将会在短时间经行上线后的第一次大规模的维护</a:t>
              </a:r>
              <a:endParaRPr lang="en-US" altLang="zh-CN" sz="900" dirty="0">
                <a:solidFill>
                  <a:srgbClr val="000000">
                    <a:lumMod val="50000"/>
                    <a:lumOff val="50000"/>
                  </a:srgbClr>
                </a:solidFill>
                <a:cs typeface="+mn-ea"/>
                <a:sym typeface="+mn-lt"/>
              </a:endParaRPr>
            </a:p>
          </p:txBody>
        </p:sp>
      </p:grpSp>
      <p:grpSp>
        <p:nvGrpSpPr>
          <p:cNvPr id="61" name="组合 60">
            <a:extLst>
              <a:ext uri="{FF2B5EF4-FFF2-40B4-BE49-F238E27FC236}">
                <a16:creationId xmlns="" xmlns:a16="http://schemas.microsoft.com/office/drawing/2014/main" id="{0DE80A03-F006-4426-854C-226746DF121C}"/>
              </a:ext>
            </a:extLst>
          </p:cNvPr>
          <p:cNvGrpSpPr/>
          <p:nvPr/>
        </p:nvGrpSpPr>
        <p:grpSpPr>
          <a:xfrm>
            <a:off x="6200261" y="2256982"/>
            <a:ext cx="1936812" cy="2247394"/>
            <a:chOff x="6420139" y="2356194"/>
            <a:chExt cx="1836609" cy="1903673"/>
          </a:xfrm>
        </p:grpSpPr>
        <p:sp>
          <p:nvSpPr>
            <p:cNvPr id="62" name="Rectangle 2">
              <a:extLst>
                <a:ext uri="{FF2B5EF4-FFF2-40B4-BE49-F238E27FC236}">
                  <a16:creationId xmlns="" xmlns:a16="http://schemas.microsoft.com/office/drawing/2014/main" id="{97D4E101-03DD-450E-B3D3-305492E47A36}"/>
                </a:ext>
              </a:extLst>
            </p:cNvPr>
            <p:cNvSpPr/>
            <p:nvPr/>
          </p:nvSpPr>
          <p:spPr>
            <a:xfrm>
              <a:off x="6420139" y="2356194"/>
              <a:ext cx="1836605" cy="19036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63" name="Oval 65">
              <a:extLst>
                <a:ext uri="{FF2B5EF4-FFF2-40B4-BE49-F238E27FC236}">
                  <a16:creationId xmlns="" xmlns:a16="http://schemas.microsoft.com/office/drawing/2014/main" id="{B9BF0BA4-31FE-4F79-9285-C0E4B2F10926}"/>
                </a:ext>
              </a:extLst>
            </p:cNvPr>
            <p:cNvSpPr/>
            <p:nvPr/>
          </p:nvSpPr>
          <p:spPr>
            <a:xfrm>
              <a:off x="6505340" y="2576887"/>
              <a:ext cx="416280" cy="4189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20000"/>
            </a:bodyPr>
            <a:lstStyle/>
            <a:p>
              <a:pPr algn="ctr" defTabSz="914400">
                <a:spcBef>
                  <a:spcPct val="0"/>
                </a:spcBef>
              </a:pPr>
              <a:r>
                <a:rPr lang="en-US" altLang="ko-KR" sz="2800" b="1" dirty="0">
                  <a:solidFill>
                    <a:srgbClr val="FFFFFF"/>
                  </a:solidFill>
                  <a:cs typeface="+mn-ea"/>
                  <a:sym typeface="+mn-lt"/>
                </a:rPr>
                <a:t>01</a:t>
              </a:r>
            </a:p>
          </p:txBody>
        </p:sp>
        <p:sp>
          <p:nvSpPr>
            <p:cNvPr id="65" name="Oval 73">
              <a:extLst>
                <a:ext uri="{FF2B5EF4-FFF2-40B4-BE49-F238E27FC236}">
                  <a16:creationId xmlns="" xmlns:a16="http://schemas.microsoft.com/office/drawing/2014/main" id="{03D771C0-6EB9-402D-99EA-8078CB504FE6}"/>
                </a:ext>
              </a:extLst>
            </p:cNvPr>
            <p:cNvSpPr/>
            <p:nvPr/>
          </p:nvSpPr>
          <p:spPr>
            <a:xfrm>
              <a:off x="6525887" y="3169699"/>
              <a:ext cx="416280" cy="4249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20000"/>
            </a:bodyPr>
            <a:lstStyle/>
            <a:p>
              <a:pPr algn="ctr" defTabSz="914400">
                <a:spcBef>
                  <a:spcPct val="0"/>
                </a:spcBef>
              </a:pPr>
              <a:r>
                <a:rPr lang="en-US" altLang="ko-KR" sz="2800" b="1" dirty="0">
                  <a:solidFill>
                    <a:srgbClr val="FFFFFF"/>
                  </a:solidFill>
                  <a:cs typeface="+mn-ea"/>
                  <a:sym typeface="+mn-lt"/>
                </a:rPr>
                <a:t>03</a:t>
              </a:r>
            </a:p>
          </p:txBody>
        </p:sp>
        <p:sp>
          <p:nvSpPr>
            <p:cNvPr id="66" name="TextBox 91">
              <a:extLst>
                <a:ext uri="{FF2B5EF4-FFF2-40B4-BE49-F238E27FC236}">
                  <a16:creationId xmlns="" xmlns:a16="http://schemas.microsoft.com/office/drawing/2014/main" id="{6E7786CB-C842-4CE9-A066-2AF4183404E0}"/>
                </a:ext>
              </a:extLst>
            </p:cNvPr>
            <p:cNvSpPr txBox="1">
              <a:spLocks/>
            </p:cNvSpPr>
            <p:nvPr/>
          </p:nvSpPr>
          <p:spPr bwMode="auto">
            <a:xfrm>
              <a:off x="6921624" y="2596942"/>
              <a:ext cx="1335124" cy="332399"/>
            </a:xfrm>
            <a:prstGeom prst="rect">
              <a:avLst/>
            </a:prstGeom>
          </p:spPr>
          <p:txBody>
            <a:bodyPr wrap="square" lIns="144000" tIns="0" rIns="0" bIns="0" anchor="t" anchorCtr="0">
              <a:normAutofit fontScale="85000" lnSpcReduction="20000"/>
            </a:bodyPr>
            <a:lstStyle/>
            <a:p>
              <a:pPr defTabSz="914400">
                <a:lnSpc>
                  <a:spcPct val="120000"/>
                </a:lnSpc>
                <a:spcBef>
                  <a:spcPct val="0"/>
                </a:spcBef>
                <a:defRPr/>
              </a:pPr>
              <a:r>
                <a:rPr lang="zh-CN" altLang="en-US" sz="900" dirty="0">
                  <a:solidFill>
                    <a:srgbClr val="000000">
                      <a:lumMod val="50000"/>
                      <a:lumOff val="50000"/>
                    </a:srgbClr>
                  </a:solidFill>
                  <a:cs typeface="+mn-ea"/>
                  <a:sym typeface="+mn-lt"/>
                </a:rPr>
                <a:t>对</a:t>
              </a:r>
              <a:r>
                <a:rPr lang="en-US" altLang="zh-CN" sz="900" dirty="0">
                  <a:solidFill>
                    <a:srgbClr val="000000">
                      <a:lumMod val="50000"/>
                      <a:lumOff val="50000"/>
                    </a:srgbClr>
                  </a:solidFill>
                  <a:cs typeface="+mn-ea"/>
                  <a:sym typeface="+mn-lt"/>
                </a:rPr>
                <a:t>1.1</a:t>
              </a:r>
              <a:r>
                <a:rPr lang="zh-CN" altLang="en-US" sz="900" dirty="0">
                  <a:solidFill>
                    <a:srgbClr val="000000">
                      <a:lumMod val="50000"/>
                      <a:lumOff val="50000"/>
                    </a:srgbClr>
                  </a:solidFill>
                  <a:cs typeface="+mn-ea"/>
                  <a:sym typeface="+mn-lt"/>
                </a:rPr>
                <a:t>版本中搜集到的信息进行处理和分析，进一步优化系统。</a:t>
              </a:r>
            </a:p>
          </p:txBody>
        </p:sp>
        <p:sp>
          <p:nvSpPr>
            <p:cNvPr id="68" name="TextBox 93">
              <a:extLst>
                <a:ext uri="{FF2B5EF4-FFF2-40B4-BE49-F238E27FC236}">
                  <a16:creationId xmlns="" xmlns:a16="http://schemas.microsoft.com/office/drawing/2014/main" id="{53F9E36A-D8AF-46F8-B929-82CA1E7DD0F5}"/>
                </a:ext>
              </a:extLst>
            </p:cNvPr>
            <p:cNvSpPr txBox="1">
              <a:spLocks/>
            </p:cNvSpPr>
            <p:nvPr/>
          </p:nvSpPr>
          <p:spPr bwMode="auto">
            <a:xfrm>
              <a:off x="6896048" y="3148638"/>
              <a:ext cx="1335124" cy="332399"/>
            </a:xfrm>
            <a:prstGeom prst="rect">
              <a:avLst/>
            </a:prstGeom>
          </p:spPr>
          <p:txBody>
            <a:bodyPr wrap="square" lIns="144000" tIns="0" rIns="0" bIns="0" anchor="t" anchorCtr="0">
              <a:noAutofit/>
            </a:bodyPr>
            <a:lstStyle/>
            <a:p>
              <a:pPr defTabSz="914400">
                <a:lnSpc>
                  <a:spcPct val="120000"/>
                </a:lnSpc>
                <a:spcBef>
                  <a:spcPct val="0"/>
                </a:spcBef>
                <a:defRPr/>
              </a:pPr>
              <a:r>
                <a:rPr lang="en-US" altLang="zh-CN" sz="800" dirty="0">
                  <a:solidFill>
                    <a:srgbClr val="000000">
                      <a:lumMod val="50000"/>
                      <a:lumOff val="50000"/>
                    </a:srgbClr>
                  </a:solidFill>
                  <a:cs typeface="+mn-ea"/>
                  <a:sym typeface="+mn-lt"/>
                </a:rPr>
                <a:t>1.2</a:t>
              </a:r>
              <a:r>
                <a:rPr lang="zh-CN" altLang="en-US" sz="800" dirty="0">
                  <a:solidFill>
                    <a:srgbClr val="000000">
                      <a:lumMod val="50000"/>
                      <a:lumOff val="50000"/>
                    </a:srgbClr>
                  </a:solidFill>
                  <a:cs typeface="+mn-ea"/>
                  <a:sym typeface="+mn-lt"/>
                </a:rPr>
                <a:t>版本中会根据收据到的信息对交互界面进行一次较大的改动，根据用户信息对风格进行调整。在主页添加一个分区导航，可以更快的定位到主页中该分区</a:t>
              </a:r>
            </a:p>
          </p:txBody>
        </p:sp>
      </p:grpSp>
      <p:grpSp>
        <p:nvGrpSpPr>
          <p:cNvPr id="69" name="组合 68">
            <a:extLst>
              <a:ext uri="{FF2B5EF4-FFF2-40B4-BE49-F238E27FC236}">
                <a16:creationId xmlns="" xmlns:a16="http://schemas.microsoft.com/office/drawing/2014/main" id="{C5FCC685-0F13-4E08-9D59-59D361FE21C3}"/>
              </a:ext>
            </a:extLst>
          </p:cNvPr>
          <p:cNvGrpSpPr/>
          <p:nvPr/>
        </p:nvGrpSpPr>
        <p:grpSpPr>
          <a:xfrm>
            <a:off x="827584" y="2266310"/>
            <a:ext cx="1926126" cy="2236707"/>
            <a:chOff x="1047435" y="2360534"/>
            <a:chExt cx="1856190" cy="1903673"/>
          </a:xfrm>
        </p:grpSpPr>
        <p:sp>
          <p:nvSpPr>
            <p:cNvPr id="70" name="Rectangle 1">
              <a:extLst>
                <a:ext uri="{FF2B5EF4-FFF2-40B4-BE49-F238E27FC236}">
                  <a16:creationId xmlns="" xmlns:a16="http://schemas.microsoft.com/office/drawing/2014/main" id="{2A7D6CF7-A255-4DD5-ADC4-2BCA3F02A2EC}"/>
                </a:ext>
              </a:extLst>
            </p:cNvPr>
            <p:cNvSpPr/>
            <p:nvPr/>
          </p:nvSpPr>
          <p:spPr>
            <a:xfrm>
              <a:off x="1047435" y="2360534"/>
              <a:ext cx="1856190" cy="19036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dirty="0">
                <a:solidFill>
                  <a:srgbClr val="FFFFFF"/>
                </a:solidFill>
                <a:cs typeface="+mn-ea"/>
                <a:sym typeface="+mn-lt"/>
              </a:endParaRPr>
            </a:p>
          </p:txBody>
        </p:sp>
        <p:sp>
          <p:nvSpPr>
            <p:cNvPr id="71" name="Oval 49">
              <a:extLst>
                <a:ext uri="{FF2B5EF4-FFF2-40B4-BE49-F238E27FC236}">
                  <a16:creationId xmlns="" xmlns:a16="http://schemas.microsoft.com/office/drawing/2014/main" id="{6B65461A-8F72-4FCE-B802-6868522E0302}"/>
                </a:ext>
              </a:extLst>
            </p:cNvPr>
            <p:cNvSpPr/>
            <p:nvPr/>
          </p:nvSpPr>
          <p:spPr>
            <a:xfrm>
              <a:off x="1135600" y="2557001"/>
              <a:ext cx="450076" cy="412280"/>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20000"/>
            </a:bodyPr>
            <a:lstStyle/>
            <a:p>
              <a:pPr algn="ctr" defTabSz="914400">
                <a:spcBef>
                  <a:spcPct val="0"/>
                </a:spcBef>
              </a:pPr>
              <a:r>
                <a:rPr lang="en-US" altLang="ko-KR" sz="2800" b="1" dirty="0">
                  <a:solidFill>
                    <a:srgbClr val="FFFFFF"/>
                  </a:solidFill>
                  <a:cs typeface="+mn-ea"/>
                  <a:sym typeface="+mn-lt"/>
                </a:rPr>
                <a:t>01</a:t>
              </a:r>
            </a:p>
          </p:txBody>
        </p:sp>
        <p:sp>
          <p:nvSpPr>
            <p:cNvPr id="73" name="Oval 57">
              <a:extLst>
                <a:ext uri="{FF2B5EF4-FFF2-40B4-BE49-F238E27FC236}">
                  <a16:creationId xmlns="" xmlns:a16="http://schemas.microsoft.com/office/drawing/2014/main" id="{6CF79B01-3110-4F84-BDBE-D433092747D3}"/>
                </a:ext>
              </a:extLst>
            </p:cNvPr>
            <p:cNvSpPr/>
            <p:nvPr/>
          </p:nvSpPr>
          <p:spPr>
            <a:xfrm>
              <a:off x="1151381" y="3122151"/>
              <a:ext cx="450076" cy="444686"/>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defTabSz="914400">
                <a:spcBef>
                  <a:spcPct val="0"/>
                </a:spcBef>
              </a:pPr>
              <a:r>
                <a:rPr lang="en-US" altLang="ko-KR" sz="2800" b="1" dirty="0">
                  <a:solidFill>
                    <a:srgbClr val="FFFFFF"/>
                  </a:solidFill>
                  <a:cs typeface="+mn-ea"/>
                  <a:sym typeface="+mn-lt"/>
                </a:rPr>
                <a:t>0</a:t>
              </a:r>
              <a:r>
                <a:rPr lang="en-US" altLang="zh-CN" sz="2800" b="1" dirty="0">
                  <a:solidFill>
                    <a:srgbClr val="FFFFFF"/>
                  </a:solidFill>
                  <a:cs typeface="+mn-ea"/>
                  <a:sym typeface="+mn-lt"/>
                </a:rPr>
                <a:t>2</a:t>
              </a:r>
              <a:endParaRPr lang="en-US" altLang="ko-KR" sz="2800" b="1" dirty="0">
                <a:solidFill>
                  <a:srgbClr val="FFFFFF"/>
                </a:solidFill>
                <a:cs typeface="+mn-ea"/>
                <a:sym typeface="+mn-lt"/>
              </a:endParaRPr>
            </a:p>
          </p:txBody>
        </p:sp>
        <p:sp>
          <p:nvSpPr>
            <p:cNvPr id="74" name="TextBox 61">
              <a:extLst>
                <a:ext uri="{FF2B5EF4-FFF2-40B4-BE49-F238E27FC236}">
                  <a16:creationId xmlns="" xmlns:a16="http://schemas.microsoft.com/office/drawing/2014/main" id="{8F24B4B2-7227-4381-A7B4-54A7E125C730}"/>
                </a:ext>
              </a:extLst>
            </p:cNvPr>
            <p:cNvSpPr txBox="1">
              <a:spLocks/>
            </p:cNvSpPr>
            <p:nvPr/>
          </p:nvSpPr>
          <p:spPr bwMode="auto">
            <a:xfrm>
              <a:off x="1513369" y="2596942"/>
              <a:ext cx="1357442" cy="332399"/>
            </a:xfrm>
            <a:prstGeom prst="rect">
              <a:avLst/>
            </a:prstGeom>
          </p:spPr>
          <p:txBody>
            <a:bodyPr wrap="square" lIns="144000" tIns="0" rIns="0" bIns="0" anchor="t" anchorCtr="0">
              <a:normAutofit/>
            </a:bodyPr>
            <a:lstStyle/>
            <a:p>
              <a:pPr defTabSz="914400">
                <a:lnSpc>
                  <a:spcPct val="120000"/>
                </a:lnSpc>
                <a:spcBef>
                  <a:spcPct val="0"/>
                </a:spcBef>
                <a:defRPr/>
              </a:pPr>
              <a:r>
                <a:rPr lang="en-US" altLang="zh-CN" sz="900" dirty="0">
                  <a:solidFill>
                    <a:srgbClr val="000000">
                      <a:lumMod val="50000"/>
                      <a:lumOff val="50000"/>
                    </a:srgbClr>
                  </a:solidFill>
                  <a:cs typeface="+mn-ea"/>
                  <a:sym typeface="+mn-lt"/>
                </a:rPr>
                <a:t>TaoMaoDoo-Mall</a:t>
              </a:r>
              <a:r>
                <a:rPr lang="zh-CN" altLang="en-US" sz="900" dirty="0" smtClean="0">
                  <a:solidFill>
                    <a:srgbClr val="000000">
                      <a:lumMod val="50000"/>
                      <a:lumOff val="50000"/>
                    </a:srgbClr>
                  </a:solidFill>
                  <a:cs typeface="+mn-ea"/>
                  <a:sym typeface="+mn-lt"/>
                </a:rPr>
                <a:t>是</a:t>
              </a:r>
              <a:r>
                <a:rPr lang="zh-CN" altLang="en-US" sz="900" dirty="0">
                  <a:solidFill>
                    <a:srgbClr val="000000">
                      <a:lumMod val="50000"/>
                      <a:lumOff val="50000"/>
                    </a:srgbClr>
                  </a:solidFill>
                  <a:cs typeface="+mn-ea"/>
                  <a:sym typeface="+mn-lt"/>
                </a:rPr>
                <a:t>抢先的内测版本</a:t>
              </a:r>
              <a:endParaRPr lang="en-US" altLang="zh-CN" sz="900" dirty="0">
                <a:solidFill>
                  <a:srgbClr val="000000">
                    <a:lumMod val="50000"/>
                    <a:lumOff val="50000"/>
                  </a:srgbClr>
                </a:solidFill>
                <a:cs typeface="+mn-ea"/>
                <a:sym typeface="+mn-lt"/>
              </a:endParaRPr>
            </a:p>
          </p:txBody>
        </p:sp>
        <p:sp>
          <p:nvSpPr>
            <p:cNvPr id="76" name="TextBox 64">
              <a:extLst>
                <a:ext uri="{FF2B5EF4-FFF2-40B4-BE49-F238E27FC236}">
                  <a16:creationId xmlns="" xmlns:a16="http://schemas.microsoft.com/office/drawing/2014/main" id="{B59B603A-FFE1-47CB-ADFC-04A86C954054}"/>
                </a:ext>
              </a:extLst>
            </p:cNvPr>
            <p:cNvSpPr txBox="1">
              <a:spLocks/>
            </p:cNvSpPr>
            <p:nvPr/>
          </p:nvSpPr>
          <p:spPr bwMode="auto">
            <a:xfrm>
              <a:off x="1499749" y="3114627"/>
              <a:ext cx="1357442" cy="332399"/>
            </a:xfrm>
            <a:prstGeom prst="rect">
              <a:avLst/>
            </a:prstGeom>
          </p:spPr>
          <p:txBody>
            <a:bodyPr wrap="square" lIns="144000" tIns="0" rIns="0" bIns="0" anchor="t" anchorCtr="0">
              <a:noAutofit/>
            </a:bodyPr>
            <a:lstStyle/>
            <a:p>
              <a:pPr defTabSz="914400">
                <a:lnSpc>
                  <a:spcPct val="120000"/>
                </a:lnSpc>
                <a:spcBef>
                  <a:spcPct val="0"/>
                </a:spcBef>
                <a:defRPr/>
              </a:pPr>
              <a:r>
                <a:rPr lang="en-US" altLang="zh-CN" sz="800" dirty="0">
                  <a:solidFill>
                    <a:srgbClr val="000000">
                      <a:lumMod val="50000"/>
                      <a:lumOff val="50000"/>
                    </a:srgbClr>
                  </a:solidFill>
                  <a:cs typeface="+mn-ea"/>
                  <a:sym typeface="+mn-lt"/>
                </a:rPr>
                <a:t>1.0</a:t>
              </a:r>
              <a:r>
                <a:rPr lang="zh-CN" altLang="en-US" sz="800" dirty="0">
                  <a:solidFill>
                    <a:srgbClr val="000000">
                      <a:lumMod val="50000"/>
                      <a:lumOff val="50000"/>
                    </a:srgbClr>
                  </a:solidFill>
                  <a:cs typeface="+mn-ea"/>
                  <a:sym typeface="+mn-lt"/>
                </a:rPr>
                <a:t>版本测试之后将进行第一次维护更新，进一步优化交互界面</a:t>
              </a:r>
              <a:r>
                <a:rPr lang="zh-CN" altLang="en-US" sz="600" dirty="0">
                  <a:solidFill>
                    <a:srgbClr val="000000">
                      <a:lumMod val="50000"/>
                      <a:lumOff val="50000"/>
                    </a:srgbClr>
                  </a:solidFill>
                  <a:cs typeface="+mn-ea"/>
                  <a:sym typeface="+mn-lt"/>
                </a:rPr>
                <a:t>。</a:t>
              </a:r>
            </a:p>
          </p:txBody>
        </p:sp>
      </p:gr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46" y="1275606"/>
            <a:ext cx="77470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0232" y="30420"/>
            <a:ext cx="2285902" cy="10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564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arn(inVertical)">
                                      <p:cBhvr>
                                        <p:cTn id="13" dur="500"/>
                                        <p:tgtEl>
                                          <p:spTgt spid="4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barn(inVertical)">
                                      <p:cBhvr>
                                        <p:cTn id="16" dur="500"/>
                                        <p:tgtEl>
                                          <p:spTgt spid="4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arn(inVertical)">
                                      <p:cBhvr>
                                        <p:cTn id="19" dur="500"/>
                                        <p:tgtEl>
                                          <p:spTgt spid="4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arn(inVertical)">
                                      <p:cBhvr>
                                        <p:cTn id="22" dur="500"/>
                                        <p:tgtEl>
                                          <p:spTgt spid="48"/>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anim calcmode="lin" valueType="num">
                                      <p:cBhvr>
                                        <p:cTn id="27" dur="500" fill="hold"/>
                                        <p:tgtEl>
                                          <p:spTgt spid="69"/>
                                        </p:tgtEl>
                                        <p:attrNameLst>
                                          <p:attrName>ppt_x</p:attrName>
                                        </p:attrNameLst>
                                      </p:cBhvr>
                                      <p:tavLst>
                                        <p:tav tm="0">
                                          <p:val>
                                            <p:strVal val="#ppt_x"/>
                                          </p:val>
                                        </p:tav>
                                        <p:tav tm="100000">
                                          <p:val>
                                            <p:strVal val="#ppt_x"/>
                                          </p:val>
                                        </p:tav>
                                      </p:tavLst>
                                    </p:anim>
                                    <p:anim calcmode="lin" valueType="num">
                                      <p:cBhvr>
                                        <p:cTn id="28" dur="500" fill="hold"/>
                                        <p:tgtEl>
                                          <p:spTgt spid="6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anim calcmode="lin" valueType="num">
                                      <p:cBhvr>
                                        <p:cTn id="33" dur="500" fill="hold"/>
                                        <p:tgtEl>
                                          <p:spTgt spid="57"/>
                                        </p:tgtEl>
                                        <p:attrNameLst>
                                          <p:attrName>ppt_x</p:attrName>
                                        </p:attrNameLst>
                                      </p:cBhvr>
                                      <p:tavLst>
                                        <p:tav tm="0">
                                          <p:val>
                                            <p:strVal val="#ppt_x"/>
                                          </p:val>
                                        </p:tav>
                                        <p:tav tm="100000">
                                          <p:val>
                                            <p:strVal val="#ppt_x"/>
                                          </p:val>
                                        </p:tav>
                                      </p:tavLst>
                                    </p:anim>
                                    <p:anim calcmode="lin" valueType="num">
                                      <p:cBhvr>
                                        <p:cTn id="34" dur="500" fill="hold"/>
                                        <p:tgtEl>
                                          <p:spTgt spid="57"/>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anim calcmode="lin" valueType="num">
                                      <p:cBhvr>
                                        <p:cTn id="39" dur="500" fill="hold"/>
                                        <p:tgtEl>
                                          <p:spTgt spid="61"/>
                                        </p:tgtEl>
                                        <p:attrNameLst>
                                          <p:attrName>ppt_x</p:attrName>
                                        </p:attrNameLst>
                                      </p:cBhvr>
                                      <p:tavLst>
                                        <p:tav tm="0">
                                          <p:val>
                                            <p:strVal val="#ppt_x"/>
                                          </p:val>
                                        </p:tav>
                                        <p:tav tm="100000">
                                          <p:val>
                                            <p:strVal val="#ppt_x"/>
                                          </p:val>
                                        </p:tav>
                                      </p:tavLst>
                                    </p:anim>
                                    <p:anim calcmode="lin" valueType="num">
                                      <p:cBhvr>
                                        <p:cTn id="40"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šḻïďê-Rectangle 3">
            <a:extLst>
              <a:ext uri="{FF2B5EF4-FFF2-40B4-BE49-F238E27FC236}">
                <a16:creationId xmlns="" xmlns:a16="http://schemas.microsoft.com/office/drawing/2014/main" id="{26EE1414-BBF7-4B7D-9776-A78A7A516E2B}"/>
              </a:ext>
            </a:extLst>
          </p:cNvPr>
          <p:cNvSpPr/>
          <p:nvPr/>
        </p:nvSpPr>
        <p:spPr>
          <a:xfrm>
            <a:off x="2962495" y="1148264"/>
            <a:ext cx="5652827" cy="1692141"/>
          </a:xfrm>
          <a:prstGeom prst="rect">
            <a:avLst/>
          </a:prstGeom>
          <a:noFill/>
          <a:ln w="19050">
            <a:solidFill>
              <a:schemeClr val="accent3">
                <a:lumMod val="50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defTabSz="914400"/>
            <a:endParaRPr>
              <a:solidFill>
                <a:srgbClr val="FFFFFF"/>
              </a:solidFill>
            </a:endParaRPr>
          </a:p>
        </p:txBody>
      </p:sp>
      <p:sp>
        <p:nvSpPr>
          <p:cNvPr id="6" name="ïšḻïďê-Rectangle 5">
            <a:extLst>
              <a:ext uri="{FF2B5EF4-FFF2-40B4-BE49-F238E27FC236}">
                <a16:creationId xmlns="" xmlns:a16="http://schemas.microsoft.com/office/drawing/2014/main" id="{B4849EE3-B508-41F6-BF54-C21F14D0B2ED}"/>
              </a:ext>
            </a:extLst>
          </p:cNvPr>
          <p:cNvSpPr/>
          <p:nvPr/>
        </p:nvSpPr>
        <p:spPr>
          <a:xfrm>
            <a:off x="539354" y="2840405"/>
            <a:ext cx="5652827" cy="1692141"/>
          </a:xfrm>
          <a:prstGeom prst="rect">
            <a:avLst/>
          </a:prstGeom>
          <a:noFill/>
          <a:ln w="19050">
            <a:solidFill>
              <a:schemeClr val="accent2"/>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defTabSz="914400"/>
            <a:endParaRPr>
              <a:solidFill>
                <a:srgbClr val="FFFFFF"/>
              </a:solidFill>
            </a:endParaRPr>
          </a:p>
        </p:txBody>
      </p:sp>
      <p:grpSp>
        <p:nvGrpSpPr>
          <p:cNvPr id="21" name="组合 20">
            <a:extLst>
              <a:ext uri="{FF2B5EF4-FFF2-40B4-BE49-F238E27FC236}">
                <a16:creationId xmlns="" xmlns:a16="http://schemas.microsoft.com/office/drawing/2014/main" id="{19628D22-78C1-4669-B81C-15C0088EA331}"/>
              </a:ext>
            </a:extLst>
          </p:cNvPr>
          <p:cNvGrpSpPr/>
          <p:nvPr/>
        </p:nvGrpSpPr>
        <p:grpSpPr>
          <a:xfrm>
            <a:off x="539354" y="1257581"/>
            <a:ext cx="2412467" cy="1041318"/>
            <a:chOff x="539354" y="1257581"/>
            <a:chExt cx="2412467" cy="1041318"/>
          </a:xfrm>
        </p:grpSpPr>
        <p:sp>
          <p:nvSpPr>
            <p:cNvPr id="3" name="ïšḻïďê-Rectangle 2">
              <a:extLst>
                <a:ext uri="{FF2B5EF4-FFF2-40B4-BE49-F238E27FC236}">
                  <a16:creationId xmlns="" xmlns:a16="http://schemas.microsoft.com/office/drawing/2014/main" id="{7E536885-EB0B-4DA8-8F1C-F6A641E07C94}"/>
                </a:ext>
              </a:extLst>
            </p:cNvPr>
            <p:cNvSpPr/>
            <p:nvPr/>
          </p:nvSpPr>
          <p:spPr>
            <a:xfrm>
              <a:off x="539354" y="1257581"/>
              <a:ext cx="2412467" cy="1041318"/>
            </a:xfrm>
            <a:prstGeom prst="rect">
              <a:avLst/>
            </a:prstGeom>
            <a:solidFill>
              <a:schemeClr val="accent3">
                <a:lumMod val="5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defTabSz="914400"/>
              <a:endParaRPr>
                <a:solidFill>
                  <a:srgbClr val="FFFFFF"/>
                </a:solidFill>
              </a:endParaRPr>
            </a:p>
          </p:txBody>
        </p:sp>
        <p:sp>
          <p:nvSpPr>
            <p:cNvPr id="20" name="ïšḻïďê-Rectangle 19">
              <a:extLst>
                <a:ext uri="{FF2B5EF4-FFF2-40B4-BE49-F238E27FC236}">
                  <a16:creationId xmlns="" xmlns:a16="http://schemas.microsoft.com/office/drawing/2014/main" id="{1FFC094C-7F33-401A-AC40-A4195AD1E8A2}"/>
                </a:ext>
              </a:extLst>
            </p:cNvPr>
            <p:cNvSpPr>
              <a:spLocks/>
            </p:cNvSpPr>
            <p:nvPr/>
          </p:nvSpPr>
          <p:spPr bwMode="auto">
            <a:xfrm>
              <a:off x="629563" y="1625419"/>
              <a:ext cx="1733948" cy="53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00" tIns="0" rIns="144000" bIns="0" anchor="t" anchorCtr="0">
              <a:normAutofit/>
            </a:bodyPr>
            <a:lstStyle/>
            <a:p>
              <a:pPr algn="ctr" defTabSz="914400">
                <a:lnSpc>
                  <a:spcPct val="120000"/>
                </a:lnSpc>
                <a:defRPr sz="1800"/>
              </a:pPr>
              <a:endParaRPr lang="zh-CN" altLang="en-US" sz="1000" dirty="0">
                <a:solidFill>
                  <a:srgbClr val="FFFFFF"/>
                </a:solidFill>
              </a:endParaRPr>
            </a:p>
          </p:txBody>
        </p:sp>
      </p:grpSp>
      <p:sp>
        <p:nvSpPr>
          <p:cNvPr id="5" name="ïšḻïďê-Rectangle 4">
            <a:extLst>
              <a:ext uri="{FF2B5EF4-FFF2-40B4-BE49-F238E27FC236}">
                <a16:creationId xmlns="" xmlns:a16="http://schemas.microsoft.com/office/drawing/2014/main" id="{2B783D68-D147-4CCF-8B20-F63FC46417A3}"/>
              </a:ext>
            </a:extLst>
          </p:cNvPr>
          <p:cNvSpPr/>
          <p:nvPr/>
        </p:nvSpPr>
        <p:spPr>
          <a:xfrm>
            <a:off x="6202856" y="3381911"/>
            <a:ext cx="2412467" cy="1041318"/>
          </a:xfrm>
          <a:prstGeom prst="rect">
            <a:avLst/>
          </a:prstGeom>
          <a:solidFill>
            <a:schemeClr val="accent2"/>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defTabSz="914400"/>
            <a:endParaRPr>
              <a:solidFill>
                <a:srgbClr val="FFFFFF"/>
              </a:solidFill>
            </a:endParaRPr>
          </a:p>
        </p:txBody>
      </p:sp>
      <p:sp>
        <p:nvSpPr>
          <p:cNvPr id="16" name="ïšḻïďê-Rectangle 15">
            <a:extLst>
              <a:ext uri="{FF2B5EF4-FFF2-40B4-BE49-F238E27FC236}">
                <a16:creationId xmlns="" xmlns:a16="http://schemas.microsoft.com/office/drawing/2014/main" id="{B2BB473A-860E-4DC0-A212-E24727A97C72}"/>
              </a:ext>
            </a:extLst>
          </p:cNvPr>
          <p:cNvSpPr>
            <a:spLocks/>
          </p:cNvSpPr>
          <p:nvPr/>
        </p:nvSpPr>
        <p:spPr bwMode="auto">
          <a:xfrm>
            <a:off x="3862595" y="1574427"/>
            <a:ext cx="3816621" cy="53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00" tIns="0" rIns="144000" bIns="0" anchor="t" anchorCtr="0">
            <a:normAutofit fontScale="25000" lnSpcReduction="20000"/>
          </a:bodyPr>
          <a:lstStyle/>
          <a:p>
            <a:pPr algn="ctr" defTabSz="914400">
              <a:lnSpc>
                <a:spcPct val="120000"/>
              </a:lnSpc>
              <a:defRPr sz="1800"/>
            </a:pPr>
            <a:r>
              <a:rPr lang="en-US" altLang="zh-CN" sz="3600" dirty="0">
                <a:cs typeface="+mn-ea"/>
                <a:sym typeface="+mn-lt"/>
              </a:rPr>
              <a:t>TaoMaoDoo-Mall</a:t>
            </a:r>
            <a:r>
              <a:rPr lang="en-US" altLang="zh-CN" sz="3600" dirty="0" smtClean="0">
                <a:solidFill>
                  <a:srgbClr val="000000"/>
                </a:solidFill>
              </a:rPr>
              <a:t>1.1</a:t>
            </a:r>
            <a:r>
              <a:rPr lang="zh-CN" altLang="en-US" sz="3600" dirty="0">
                <a:solidFill>
                  <a:srgbClr val="000000"/>
                </a:solidFill>
              </a:rPr>
              <a:t>版本中，将会对商家商店信息、商家上架商品信息、用户信息进行维护，屏蔽非法用词，控制社区舆论，维护用户社区的环境。</a:t>
            </a:r>
            <a:endParaRPr lang="en-US" altLang="zh-CN" sz="3600" dirty="0">
              <a:solidFill>
                <a:srgbClr val="000000"/>
              </a:solidFill>
            </a:endParaRPr>
          </a:p>
          <a:p>
            <a:pPr algn="ctr" defTabSz="914400">
              <a:lnSpc>
                <a:spcPct val="120000"/>
              </a:lnSpc>
              <a:defRPr sz="1800"/>
            </a:pPr>
            <a:r>
              <a:rPr lang="zh-CN" altLang="en-US" sz="3600" dirty="0">
                <a:solidFill>
                  <a:srgbClr val="000000"/>
                </a:solidFill>
              </a:rPr>
              <a:t>设置信用等级和活跃等级，给用户特有的荣誉。</a:t>
            </a:r>
            <a:endParaRPr lang="en-US" altLang="zh-CN" sz="3600" dirty="0">
              <a:solidFill>
                <a:srgbClr val="000000"/>
              </a:solidFill>
            </a:endParaRPr>
          </a:p>
          <a:p>
            <a:pPr algn="ctr" defTabSz="914400">
              <a:lnSpc>
                <a:spcPct val="120000"/>
              </a:lnSpc>
              <a:defRPr sz="1800"/>
            </a:pPr>
            <a:r>
              <a:rPr lang="zh-CN" altLang="en-US" sz="3600" dirty="0">
                <a:solidFill>
                  <a:srgbClr val="000000"/>
                </a:solidFill>
              </a:rPr>
              <a:t>给用户足够的人文关怀，定期开展福利活动，给用户实在的返利，增加用户的社区情感。</a:t>
            </a:r>
            <a:endParaRPr lang="en-US" altLang="zh-CN" sz="3600" dirty="0">
              <a:solidFill>
                <a:srgbClr val="000000"/>
              </a:solidFill>
            </a:endParaRPr>
          </a:p>
          <a:p>
            <a:pPr algn="ctr" defTabSz="914400">
              <a:lnSpc>
                <a:spcPct val="120000"/>
              </a:lnSpc>
              <a:defRPr sz="1800"/>
            </a:pPr>
            <a:endParaRPr lang="zh-CN" altLang="en-US" sz="1000" dirty="0">
              <a:solidFill>
                <a:srgbClr val="000000"/>
              </a:solidFill>
            </a:endParaRPr>
          </a:p>
        </p:txBody>
      </p:sp>
      <p:sp>
        <p:nvSpPr>
          <p:cNvPr id="14" name="ïšḻïďê-Rectangle 13">
            <a:extLst>
              <a:ext uri="{FF2B5EF4-FFF2-40B4-BE49-F238E27FC236}">
                <a16:creationId xmlns="" xmlns:a16="http://schemas.microsoft.com/office/drawing/2014/main" id="{CAB3712E-E70F-44F3-BD66-A1745285CC29}"/>
              </a:ext>
            </a:extLst>
          </p:cNvPr>
          <p:cNvSpPr>
            <a:spLocks/>
          </p:cNvSpPr>
          <p:nvPr/>
        </p:nvSpPr>
        <p:spPr bwMode="auto">
          <a:xfrm>
            <a:off x="1342315" y="3635483"/>
            <a:ext cx="3816621" cy="53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00" tIns="0" rIns="144000" bIns="0" anchor="t" anchorCtr="0">
            <a:normAutofit/>
          </a:bodyPr>
          <a:lstStyle/>
          <a:p>
            <a:pPr algn="ctr" defTabSz="914400">
              <a:lnSpc>
                <a:spcPct val="120000"/>
              </a:lnSpc>
              <a:defRPr sz="1800"/>
            </a:pPr>
            <a:endParaRPr lang="zh-CN" altLang="en-US" sz="1000" dirty="0">
              <a:solidFill>
                <a:srgbClr val="000000"/>
              </a:solidFill>
            </a:endParaRPr>
          </a:p>
        </p:txBody>
      </p:sp>
      <p:sp>
        <p:nvSpPr>
          <p:cNvPr id="23" name="Title 1">
            <a:extLst>
              <a:ext uri="{FF2B5EF4-FFF2-40B4-BE49-F238E27FC236}">
                <a16:creationId xmlns="" xmlns:a16="http://schemas.microsoft.com/office/drawing/2014/main" id="{1B3DFA1C-F590-43EB-8B35-4D721374E984}"/>
              </a:ext>
            </a:extLst>
          </p:cNvPr>
          <p:cNvSpPr txBox="1">
            <a:spLocks/>
          </p:cNvSpPr>
          <p:nvPr/>
        </p:nvSpPr>
        <p:spPr>
          <a:xfrm>
            <a:off x="611560" y="238704"/>
            <a:ext cx="39604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000" b="1" dirty="0">
                <a:solidFill>
                  <a:srgbClr val="000000">
                    <a:lumMod val="65000"/>
                    <a:lumOff val="35000"/>
                  </a:srgbClr>
                </a:solidFill>
                <a:latin typeface="微软雅黑"/>
                <a:ea typeface="微软雅黑"/>
                <a:cs typeface="+mn-ea"/>
                <a:sym typeface="+mn-lt"/>
              </a:rPr>
              <a:t>（</a:t>
            </a:r>
            <a:r>
              <a:rPr lang="en-US" altLang="zh-CN" sz="2000" b="1" dirty="0">
                <a:solidFill>
                  <a:srgbClr val="000000">
                    <a:lumMod val="65000"/>
                    <a:lumOff val="35000"/>
                  </a:srgbClr>
                </a:solidFill>
                <a:latin typeface="微软雅黑"/>
                <a:ea typeface="微软雅黑"/>
                <a:cs typeface="+mn-ea"/>
                <a:sym typeface="+mn-lt"/>
              </a:rPr>
              <a:t>4</a:t>
            </a:r>
            <a:r>
              <a:rPr lang="zh-CN" altLang="en-US" sz="2000" b="1" dirty="0">
                <a:solidFill>
                  <a:srgbClr val="000000">
                    <a:lumMod val="65000"/>
                    <a:lumOff val="35000"/>
                  </a:srgbClr>
                </a:solidFill>
                <a:latin typeface="微软雅黑"/>
                <a:ea typeface="微软雅黑"/>
                <a:cs typeface="+mn-ea"/>
                <a:sym typeface="+mn-lt"/>
              </a:rPr>
              <a:t>）</a:t>
            </a:r>
            <a:r>
              <a:rPr lang="en-US" altLang="zh-CN" sz="2000" b="1" dirty="0">
                <a:solidFill>
                  <a:srgbClr val="000000">
                    <a:lumMod val="65000"/>
                    <a:lumOff val="35000"/>
                  </a:srgbClr>
                </a:solidFill>
                <a:latin typeface="微软雅黑"/>
                <a:ea typeface="微软雅黑"/>
                <a:cs typeface="+mn-ea"/>
                <a:sym typeface="+mn-lt"/>
              </a:rPr>
              <a:t>WEB</a:t>
            </a:r>
            <a:r>
              <a:rPr lang="zh-CN" altLang="en-US" sz="2000" b="1" dirty="0">
                <a:solidFill>
                  <a:srgbClr val="000000">
                    <a:lumMod val="65000"/>
                    <a:lumOff val="35000"/>
                  </a:srgbClr>
                </a:solidFill>
                <a:latin typeface="微软雅黑"/>
                <a:ea typeface="微软雅黑"/>
                <a:cs typeface="+mn-ea"/>
                <a:sym typeface="+mn-lt"/>
              </a:rPr>
              <a:t>应用的社区维护</a:t>
            </a:r>
            <a:endParaRPr lang="en-GB" altLang="zh-CN" sz="2000" b="1" dirty="0">
              <a:solidFill>
                <a:srgbClr val="000000">
                  <a:lumMod val="65000"/>
                  <a:lumOff val="35000"/>
                </a:srgbClr>
              </a:solidFill>
              <a:latin typeface="微软雅黑"/>
              <a:ea typeface="微软雅黑"/>
              <a:cs typeface="+mn-ea"/>
              <a:sym typeface="+mn-lt"/>
            </a:endParaRPr>
          </a:p>
        </p:txBody>
      </p:sp>
      <p:sp>
        <p:nvSpPr>
          <p:cNvPr id="24" name="文本框 23">
            <a:extLst>
              <a:ext uri="{FF2B5EF4-FFF2-40B4-BE49-F238E27FC236}">
                <a16:creationId xmlns="" xmlns:a16="http://schemas.microsoft.com/office/drawing/2014/main" id="{79E9A422-8866-41CB-9739-1AA71201D623}"/>
              </a:ext>
            </a:extLst>
          </p:cNvPr>
          <p:cNvSpPr txBox="1"/>
          <p:nvPr/>
        </p:nvSpPr>
        <p:spPr>
          <a:xfrm>
            <a:off x="778298" y="1855835"/>
            <a:ext cx="1824157" cy="276999"/>
          </a:xfrm>
          <a:prstGeom prst="rect">
            <a:avLst/>
          </a:prstGeom>
          <a:noFill/>
        </p:spPr>
        <p:txBody>
          <a:bodyPr wrap="square" rtlCol="0">
            <a:spAutoFit/>
          </a:bodyPr>
          <a:lstStyle/>
          <a:p>
            <a:pPr defTabSz="914400"/>
            <a:r>
              <a:rPr lang="en-US" altLang="zh-CN" sz="1200" dirty="0" smtClean="0">
                <a:solidFill>
                  <a:schemeClr val="bg1"/>
                </a:solidFill>
                <a:cs typeface="+mn-ea"/>
                <a:sym typeface="+mn-lt"/>
              </a:rPr>
              <a:t>TaoMaoDoo-Mall 1.1</a:t>
            </a:r>
            <a:endParaRPr lang="zh-CN" altLang="en-US" sz="1200" dirty="0">
              <a:solidFill>
                <a:schemeClr val="bg1"/>
              </a:solidFill>
            </a:endParaRPr>
          </a:p>
        </p:txBody>
      </p:sp>
      <p:sp>
        <p:nvSpPr>
          <p:cNvPr id="25" name="文本框 24">
            <a:extLst>
              <a:ext uri="{FF2B5EF4-FFF2-40B4-BE49-F238E27FC236}">
                <a16:creationId xmlns="" xmlns:a16="http://schemas.microsoft.com/office/drawing/2014/main" id="{39097899-869B-4C8B-859C-FED8B9DB77AE}"/>
              </a:ext>
            </a:extLst>
          </p:cNvPr>
          <p:cNvSpPr txBox="1"/>
          <p:nvPr/>
        </p:nvSpPr>
        <p:spPr>
          <a:xfrm>
            <a:off x="6310867" y="3781745"/>
            <a:ext cx="1906253" cy="276999"/>
          </a:xfrm>
          <a:prstGeom prst="rect">
            <a:avLst/>
          </a:prstGeom>
          <a:noFill/>
        </p:spPr>
        <p:txBody>
          <a:bodyPr wrap="square" rtlCol="0">
            <a:spAutoFit/>
          </a:bodyPr>
          <a:lstStyle/>
          <a:p>
            <a:pPr defTabSz="914400"/>
            <a:r>
              <a:rPr lang="en-US" altLang="zh-CN" sz="1200" dirty="0" smtClean="0">
                <a:cs typeface="+mn-ea"/>
                <a:sym typeface="+mn-lt"/>
              </a:rPr>
              <a:t>TaoMaoDoo-Mall 1.2</a:t>
            </a:r>
            <a:endParaRPr lang="zh-CN" altLang="en-US" sz="1200" dirty="0">
              <a:solidFill>
                <a:srgbClr val="000000">
                  <a:lumMod val="75000"/>
                  <a:lumOff val="25000"/>
                </a:srgbClr>
              </a:solidFill>
            </a:endParaRPr>
          </a:p>
        </p:txBody>
      </p:sp>
      <p:sp>
        <p:nvSpPr>
          <p:cNvPr id="26" name="ïšḻïďê-Rectangle 15">
            <a:extLst>
              <a:ext uri="{FF2B5EF4-FFF2-40B4-BE49-F238E27FC236}">
                <a16:creationId xmlns="" xmlns:a16="http://schemas.microsoft.com/office/drawing/2014/main" id="{197FD8D0-4E85-4FA6-93F1-D4F5FB248CE8}"/>
              </a:ext>
            </a:extLst>
          </p:cNvPr>
          <p:cNvSpPr>
            <a:spLocks/>
          </p:cNvSpPr>
          <p:nvPr/>
        </p:nvSpPr>
        <p:spPr bwMode="auto">
          <a:xfrm>
            <a:off x="1331899" y="3781745"/>
            <a:ext cx="3816621" cy="53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00" tIns="0" rIns="144000" bIns="0" anchor="t" anchorCtr="0">
            <a:normAutofit/>
          </a:bodyPr>
          <a:lstStyle/>
          <a:p>
            <a:pPr algn="ctr" defTabSz="914400">
              <a:lnSpc>
                <a:spcPct val="120000"/>
              </a:lnSpc>
              <a:defRPr sz="1800"/>
            </a:pPr>
            <a:r>
              <a:rPr lang="en-US" altLang="zh-CN" sz="1000" dirty="0">
                <a:cs typeface="+mn-ea"/>
                <a:sym typeface="+mn-lt"/>
              </a:rPr>
              <a:t>TaoMaoDoo-Mall</a:t>
            </a:r>
            <a:r>
              <a:rPr lang="en-US" altLang="zh-CN" sz="1000" dirty="0" smtClean="0">
                <a:solidFill>
                  <a:srgbClr val="000000"/>
                </a:solidFill>
              </a:rPr>
              <a:t>1.2</a:t>
            </a:r>
            <a:r>
              <a:rPr lang="zh-CN" altLang="en-US" sz="1000" dirty="0">
                <a:solidFill>
                  <a:srgbClr val="000000"/>
                </a:solidFill>
              </a:rPr>
              <a:t>版本中，对于上线的功能进行社区维护。</a:t>
            </a:r>
            <a:endParaRPr lang="en-US" altLang="zh-CN" sz="1000" dirty="0">
              <a:solidFill>
                <a:srgbClr val="000000"/>
              </a:solidFill>
            </a:endParaRPr>
          </a:p>
        </p:txBody>
      </p:sp>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3993" y="0"/>
            <a:ext cx="1307018" cy="106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65942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0-#ppt_w/2"/>
                                          </p:val>
                                        </p:tav>
                                        <p:tav tm="100000">
                                          <p:val>
                                            <p:strVal val="#ppt_x"/>
                                          </p:val>
                                        </p:tav>
                                      </p:tavLst>
                                    </p:anim>
                                    <p:anim calcmode="lin" valueType="num">
                                      <p:cBhvr additive="base">
                                        <p:cTn id="8" dur="250" fill="hold"/>
                                        <p:tgtEl>
                                          <p:spTgt spid="21"/>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50"/>
                                        <p:tgtEl>
                                          <p:spTgt spid="4"/>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 xmlns:a16="http://schemas.microsoft.com/office/drawing/2014/main" id="{DA6BF03F-993A-4FE6-BAD1-9B521A2ACF6F}"/>
              </a:ext>
            </a:extLst>
          </p:cNvPr>
          <p:cNvSpPr txBox="1">
            <a:spLocks/>
          </p:cNvSpPr>
          <p:nvPr/>
        </p:nvSpPr>
        <p:spPr>
          <a:xfrm>
            <a:off x="583759" y="1059582"/>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rgbClr val="000000">
                    <a:lumMod val="65000"/>
                    <a:lumOff val="35000"/>
                  </a:srgbClr>
                </a:solidFill>
                <a:latin typeface="微软雅黑"/>
                <a:ea typeface="微软雅黑"/>
                <a:cs typeface="+mn-ea"/>
                <a:sym typeface="+mn-lt"/>
              </a:rPr>
              <a:t>（</a:t>
            </a:r>
            <a:r>
              <a:rPr lang="en-US" altLang="zh-CN" sz="1600" dirty="0">
                <a:solidFill>
                  <a:srgbClr val="000000">
                    <a:lumMod val="65000"/>
                    <a:lumOff val="35000"/>
                  </a:srgbClr>
                </a:solidFill>
                <a:latin typeface="微软雅黑"/>
                <a:ea typeface="微软雅黑"/>
                <a:cs typeface="+mn-ea"/>
                <a:sym typeface="+mn-lt"/>
              </a:rPr>
              <a:t>1</a:t>
            </a:r>
            <a:r>
              <a:rPr lang="zh-CN" altLang="en-US" sz="1600" dirty="0">
                <a:solidFill>
                  <a:srgbClr val="000000">
                    <a:lumMod val="65000"/>
                    <a:lumOff val="35000"/>
                  </a:srgbClr>
                </a:solidFill>
                <a:latin typeface="微软雅黑"/>
                <a:ea typeface="微软雅黑"/>
                <a:cs typeface="+mn-ea"/>
                <a:sym typeface="+mn-lt"/>
              </a:rPr>
              <a:t>）</a:t>
            </a:r>
            <a:r>
              <a:rPr lang="en-US" altLang="zh-CN" sz="1600" dirty="0">
                <a:solidFill>
                  <a:srgbClr val="000000">
                    <a:lumMod val="65000"/>
                    <a:lumOff val="35000"/>
                  </a:srgbClr>
                </a:solidFill>
                <a:latin typeface="微软雅黑"/>
                <a:ea typeface="微软雅黑"/>
                <a:cs typeface="+mn-ea"/>
                <a:sym typeface="+mn-lt"/>
              </a:rPr>
              <a:t>SEO</a:t>
            </a:r>
            <a:r>
              <a:rPr lang="zh-CN" altLang="en-US" sz="1600" dirty="0">
                <a:solidFill>
                  <a:srgbClr val="000000">
                    <a:lumMod val="65000"/>
                    <a:lumOff val="35000"/>
                  </a:srgbClr>
                </a:solidFill>
                <a:latin typeface="微软雅黑"/>
                <a:ea typeface="微软雅黑"/>
                <a:cs typeface="+mn-ea"/>
                <a:sym typeface="+mn-lt"/>
              </a:rPr>
              <a:t>分析</a:t>
            </a:r>
            <a:endParaRPr lang="en-GB" altLang="zh-CN" sz="1600" dirty="0">
              <a:solidFill>
                <a:srgbClr val="000000">
                  <a:lumMod val="65000"/>
                  <a:lumOff val="35000"/>
                </a:srgbClr>
              </a:solidFill>
              <a:latin typeface="微软雅黑"/>
              <a:ea typeface="微软雅黑"/>
              <a:cs typeface="+mn-ea"/>
              <a:sym typeface="+mn-lt"/>
            </a:endParaRPr>
          </a:p>
        </p:txBody>
      </p:sp>
      <p:sp>
        <p:nvSpPr>
          <p:cNvPr id="2" name="文本框 1">
            <a:extLst>
              <a:ext uri="{FF2B5EF4-FFF2-40B4-BE49-F238E27FC236}">
                <a16:creationId xmlns="" xmlns:a16="http://schemas.microsoft.com/office/drawing/2014/main" id="{9A488AF0-63AF-439D-B9C5-C125C6B5AE27}"/>
              </a:ext>
            </a:extLst>
          </p:cNvPr>
          <p:cNvSpPr txBox="1"/>
          <p:nvPr/>
        </p:nvSpPr>
        <p:spPr>
          <a:xfrm>
            <a:off x="583759" y="1923678"/>
            <a:ext cx="7704856" cy="830997"/>
          </a:xfrm>
          <a:prstGeom prst="rect">
            <a:avLst/>
          </a:prstGeom>
          <a:noFill/>
        </p:spPr>
        <p:txBody>
          <a:bodyPr wrap="square" rtlCol="0">
            <a:spAutoFit/>
          </a:bodyPr>
          <a:lstStyle/>
          <a:p>
            <a:pPr defTabSz="914400"/>
            <a:r>
              <a:rPr lang="en-US" altLang="zh-CN" sz="1200" dirty="0">
                <a:cs typeface="+mn-ea"/>
                <a:sym typeface="+mn-lt"/>
              </a:rPr>
              <a:t>TaoMaoDoo-Mall</a:t>
            </a:r>
            <a:r>
              <a:rPr lang="zh-CN" altLang="en-US" sz="1200" dirty="0" smtClean="0">
                <a:solidFill>
                  <a:srgbClr val="000000">
                    <a:lumMod val="75000"/>
                    <a:lumOff val="25000"/>
                  </a:srgbClr>
                </a:solidFill>
              </a:rPr>
              <a:t>是</a:t>
            </a:r>
            <a:r>
              <a:rPr lang="zh-CN" altLang="en-US" sz="1200" dirty="0">
                <a:solidFill>
                  <a:srgbClr val="000000">
                    <a:lumMod val="75000"/>
                    <a:lumOff val="25000"/>
                  </a:srgbClr>
                </a:solidFill>
              </a:rPr>
              <a:t>一个全新的开发的网络商城，此前没有任何的用户基础，在同类的</a:t>
            </a:r>
            <a:r>
              <a:rPr lang="en-US" altLang="zh-CN" sz="1200" dirty="0">
                <a:solidFill>
                  <a:srgbClr val="000000">
                    <a:lumMod val="75000"/>
                    <a:lumOff val="25000"/>
                  </a:srgbClr>
                </a:solidFill>
              </a:rPr>
              <a:t>WEB</a:t>
            </a:r>
            <a:r>
              <a:rPr lang="zh-CN" altLang="en-US" sz="1200" dirty="0">
                <a:solidFill>
                  <a:srgbClr val="000000">
                    <a:lumMod val="75000"/>
                    <a:lumOff val="25000"/>
                  </a:srgbClr>
                </a:solidFill>
              </a:rPr>
              <a:t>应用中</a:t>
            </a:r>
            <a:r>
              <a:rPr lang="zh-CN" altLang="en-US" sz="1200" dirty="0" smtClean="0">
                <a:solidFill>
                  <a:srgbClr val="000000">
                    <a:lumMod val="75000"/>
                    <a:lumOff val="25000"/>
                  </a:srgbClr>
                </a:solidFill>
              </a:rPr>
              <a:t>，</a:t>
            </a:r>
            <a:r>
              <a:rPr lang="en-US" altLang="zh-CN" sz="1200" dirty="0">
                <a:cs typeface="+mn-ea"/>
                <a:sym typeface="+mn-lt"/>
              </a:rPr>
              <a:t>TaoMaoDoo-Mall</a:t>
            </a:r>
            <a:r>
              <a:rPr lang="zh-CN" altLang="en-US" sz="1200" dirty="0" smtClean="0">
                <a:solidFill>
                  <a:srgbClr val="000000">
                    <a:lumMod val="75000"/>
                    <a:lumOff val="25000"/>
                  </a:srgbClr>
                </a:solidFill>
              </a:rPr>
              <a:t>并不</a:t>
            </a:r>
            <a:r>
              <a:rPr lang="zh-CN" altLang="en-US" sz="1200" dirty="0">
                <a:solidFill>
                  <a:srgbClr val="000000">
                    <a:lumMod val="75000"/>
                    <a:lumOff val="25000"/>
                  </a:srgbClr>
                </a:solidFill>
              </a:rPr>
              <a:t>能和拥有固定用户量的网络商城在短时间形成有利的竞争。</a:t>
            </a:r>
            <a:endParaRPr lang="en-US" altLang="zh-CN" sz="1200" dirty="0">
              <a:solidFill>
                <a:srgbClr val="000000">
                  <a:lumMod val="75000"/>
                  <a:lumOff val="25000"/>
                </a:srgbClr>
              </a:solidFill>
            </a:endParaRPr>
          </a:p>
          <a:p>
            <a:pPr defTabSz="914400"/>
            <a:r>
              <a:rPr lang="en-US" altLang="zh-CN" sz="1200" dirty="0">
                <a:cs typeface="+mn-ea"/>
                <a:sym typeface="+mn-lt"/>
              </a:rPr>
              <a:t>TaoMaoDoo-Mall</a:t>
            </a:r>
            <a:r>
              <a:rPr lang="zh-CN" altLang="en-US" sz="1200" dirty="0" smtClean="0">
                <a:solidFill>
                  <a:srgbClr val="000000">
                    <a:lumMod val="75000"/>
                    <a:lumOff val="25000"/>
                  </a:srgbClr>
                </a:solidFill>
              </a:rPr>
              <a:t>作为</a:t>
            </a:r>
            <a:r>
              <a:rPr lang="zh-CN" altLang="en-US" sz="1200" dirty="0">
                <a:solidFill>
                  <a:srgbClr val="000000">
                    <a:lumMod val="75000"/>
                    <a:lumOff val="25000"/>
                  </a:srgbClr>
                </a:solidFill>
              </a:rPr>
              <a:t>一个从零开始的网络商城，除了广告等一些传统的宣传方法外，还必须采取一些的</a:t>
            </a:r>
            <a:r>
              <a:rPr lang="en-US" altLang="zh-CN" sz="1200" dirty="0">
                <a:solidFill>
                  <a:srgbClr val="000000">
                    <a:lumMod val="75000"/>
                    <a:lumOff val="25000"/>
                  </a:srgbClr>
                </a:solidFill>
              </a:rPr>
              <a:t>SEO</a:t>
            </a:r>
            <a:r>
              <a:rPr lang="zh-CN" altLang="en-US" sz="1200" dirty="0">
                <a:solidFill>
                  <a:srgbClr val="000000">
                    <a:lumMod val="75000"/>
                    <a:lumOff val="25000"/>
                  </a:srgbClr>
                </a:solidFill>
              </a:rPr>
              <a:t>策略，才提升引擎搜索排名，让商城可以更快的被人搜索，积累一定数量的用户。</a:t>
            </a:r>
            <a:endParaRPr lang="en-US" altLang="zh-CN" sz="1200" dirty="0">
              <a:solidFill>
                <a:srgbClr val="000000">
                  <a:lumMod val="75000"/>
                  <a:lumOff val="25000"/>
                </a:srgbClr>
              </a:solidFill>
            </a:endParaRPr>
          </a:p>
        </p:txBody>
      </p:sp>
      <p:sp>
        <p:nvSpPr>
          <p:cNvPr id="6" name="Title 1"/>
          <p:cNvSpPr txBox="1">
            <a:spLocks/>
          </p:cNvSpPr>
          <p:nvPr/>
        </p:nvSpPr>
        <p:spPr>
          <a:xfrm>
            <a:off x="586114" y="339502"/>
            <a:ext cx="27363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smtClean="0">
                <a:solidFill>
                  <a:srgbClr val="000000">
                    <a:lumMod val="65000"/>
                    <a:lumOff val="35000"/>
                  </a:srgbClr>
                </a:solidFill>
                <a:latin typeface="+mj-ea"/>
                <a:ea typeface="+mj-ea"/>
                <a:cs typeface="+mn-ea"/>
                <a:sym typeface="+mn-lt"/>
              </a:rPr>
              <a:t>2</a:t>
            </a:r>
            <a:r>
              <a:rPr lang="zh-CN" altLang="en-US" sz="2000" b="1" dirty="0" smtClean="0">
                <a:solidFill>
                  <a:srgbClr val="000000">
                    <a:lumMod val="65000"/>
                    <a:lumOff val="35000"/>
                  </a:srgbClr>
                </a:solidFill>
                <a:latin typeface="+mj-ea"/>
                <a:ea typeface="+mj-ea"/>
                <a:cs typeface="+mn-ea"/>
                <a:sym typeface="+mn-lt"/>
              </a:rPr>
              <a:t>、</a:t>
            </a:r>
            <a:r>
              <a:rPr lang="en-US" altLang="zh-CN" sz="2000" b="1" dirty="0" smtClean="0">
                <a:solidFill>
                  <a:srgbClr val="000000">
                    <a:lumMod val="65000"/>
                    <a:lumOff val="35000"/>
                  </a:srgbClr>
                </a:solidFill>
                <a:latin typeface="+mj-ea"/>
                <a:ea typeface="+mj-ea"/>
                <a:cs typeface="+mn-ea"/>
                <a:sym typeface="+mn-lt"/>
              </a:rPr>
              <a:t>SEO</a:t>
            </a:r>
            <a:endParaRPr lang="en-GB" altLang="zh-CN" sz="2000" b="1" dirty="0">
              <a:solidFill>
                <a:srgbClr val="000000">
                  <a:lumMod val="65000"/>
                  <a:lumOff val="35000"/>
                </a:srgbClr>
              </a:solidFill>
              <a:latin typeface="+mj-ea"/>
              <a:ea typeface="+mj-ea"/>
              <a:cs typeface="+mn-ea"/>
              <a:sym typeface="+mn-lt"/>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753396"/>
            <a:ext cx="3155156" cy="23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3003798"/>
            <a:ext cx="1944216" cy="1872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3993" y="0"/>
            <a:ext cx="1307018" cy="106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59898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a:spLocks/>
          </p:cNvSpPr>
          <p:nvPr/>
        </p:nvSpPr>
        <p:spPr bwMode="auto">
          <a:xfrm rot="16200000">
            <a:off x="4242702" y="4099223"/>
            <a:ext cx="250825" cy="166210"/>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headEnd/>
            <a:tailEnd/>
          </a:ln>
        </p:spPr>
        <p:txBody>
          <a:bodyPr anchor="ctr"/>
          <a:lstStyle/>
          <a:p>
            <a:pPr algn="ctr" defTabSz="914400"/>
            <a:endParaRPr>
              <a:solidFill>
                <a:srgbClr val="000000"/>
              </a:solidFill>
              <a:cs typeface="+mn-ea"/>
              <a:sym typeface="+mn-lt"/>
            </a:endParaRPr>
          </a:p>
        </p:txBody>
      </p:sp>
      <p:sp>
        <p:nvSpPr>
          <p:cNvPr id="5" name="Freeform: Shape 13"/>
          <p:cNvSpPr>
            <a:spLocks/>
          </p:cNvSpPr>
          <p:nvPr/>
        </p:nvSpPr>
        <p:spPr bwMode="auto">
          <a:xfrm rot="5400000" flipH="1">
            <a:off x="4650475" y="4099222"/>
            <a:ext cx="250825" cy="166210"/>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headEnd/>
            <a:tailEnd/>
          </a:ln>
        </p:spPr>
        <p:txBody>
          <a:bodyPr anchor="ctr"/>
          <a:lstStyle/>
          <a:p>
            <a:pPr algn="ctr" defTabSz="914400"/>
            <a:endParaRPr>
              <a:solidFill>
                <a:srgbClr val="000000"/>
              </a:solidFill>
              <a:cs typeface="+mn-ea"/>
              <a:sym typeface="+mn-lt"/>
            </a:endParaRPr>
          </a:p>
        </p:txBody>
      </p:sp>
      <p:grpSp>
        <p:nvGrpSpPr>
          <p:cNvPr id="6" name="Group 1"/>
          <p:cNvGrpSpPr/>
          <p:nvPr/>
        </p:nvGrpSpPr>
        <p:grpSpPr>
          <a:xfrm>
            <a:off x="0" y="1862834"/>
            <a:ext cx="9144000" cy="2858196"/>
            <a:chOff x="-47553" y="1794118"/>
            <a:chExt cx="12192001" cy="3810928"/>
          </a:xfrm>
        </p:grpSpPr>
        <p:grpSp>
          <p:nvGrpSpPr>
            <p:cNvPr id="7" name="Group 4"/>
            <p:cNvGrpSpPr/>
            <p:nvPr/>
          </p:nvGrpSpPr>
          <p:grpSpPr>
            <a:xfrm rot="16200000">
              <a:off x="4313015" y="1592764"/>
              <a:ext cx="1547259" cy="1949967"/>
              <a:chOff x="3171825" y="2459015"/>
              <a:chExt cx="1219200" cy="1536522"/>
            </a:xfrm>
          </p:grpSpPr>
          <p:sp>
            <p:nvSpPr>
              <p:cNvPr id="41" name="Freeform: Shape 5"/>
              <p:cNvSpPr>
                <a:spLocks/>
              </p:cNvSpPr>
              <p:nvPr/>
            </p:nvSpPr>
            <p:spPr bwMode="auto">
              <a:xfrm>
                <a:off x="3171825"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1">
                  <a:alpha val="90000"/>
                </a:schemeClr>
              </a:solidFill>
              <a:ln>
                <a:noFill/>
              </a:ln>
            </p:spPr>
            <p:txBody>
              <a:bodyPr anchor="ctr"/>
              <a:lstStyle/>
              <a:p>
                <a:pPr algn="ctr" defTabSz="914400"/>
                <a:endParaRPr>
                  <a:solidFill>
                    <a:srgbClr val="000000"/>
                  </a:solidFill>
                  <a:cs typeface="+mn-ea"/>
                  <a:sym typeface="+mn-lt"/>
                </a:endParaRPr>
              </a:p>
            </p:txBody>
          </p:sp>
          <p:sp>
            <p:nvSpPr>
              <p:cNvPr id="42" name="Freeform: Shape 6"/>
              <p:cNvSpPr>
                <a:spLocks/>
              </p:cNvSpPr>
              <p:nvPr/>
            </p:nvSpPr>
            <p:spPr bwMode="auto">
              <a:xfrm>
                <a:off x="3705225" y="3738983"/>
                <a:ext cx="193039" cy="153943"/>
              </a:xfrm>
              <a:custGeom>
                <a:avLst/>
                <a:gdLst/>
                <a:ahLst/>
                <a:cxnLst>
                  <a:cxn ang="0">
                    <a:pos x="73" y="52"/>
                  </a:cxn>
                  <a:cxn ang="0">
                    <a:pos x="67" y="58"/>
                  </a:cxn>
                  <a:cxn ang="0">
                    <a:pos x="7" y="58"/>
                  </a:cxn>
                  <a:cxn ang="0">
                    <a:pos x="0" y="52"/>
                  </a:cxn>
                  <a:cxn ang="0">
                    <a:pos x="0" y="6"/>
                  </a:cxn>
                  <a:cxn ang="0">
                    <a:pos x="7" y="0"/>
                  </a:cxn>
                  <a:cxn ang="0">
                    <a:pos x="67" y="0"/>
                  </a:cxn>
                  <a:cxn ang="0">
                    <a:pos x="73" y="6"/>
                  </a:cxn>
                  <a:cxn ang="0">
                    <a:pos x="73" y="52"/>
                  </a:cxn>
                  <a:cxn ang="0">
                    <a:pos x="7" y="4"/>
                  </a:cxn>
                  <a:cxn ang="0">
                    <a:pos x="5" y="6"/>
                  </a:cxn>
                  <a:cxn ang="0">
                    <a:pos x="5" y="52"/>
                  </a:cxn>
                  <a:cxn ang="0">
                    <a:pos x="7" y="53"/>
                  </a:cxn>
                  <a:cxn ang="0">
                    <a:pos x="67" y="53"/>
                  </a:cxn>
                  <a:cxn ang="0">
                    <a:pos x="68" y="52"/>
                  </a:cxn>
                  <a:cxn ang="0">
                    <a:pos x="68" y="6"/>
                  </a:cxn>
                  <a:cxn ang="0">
                    <a:pos x="67" y="4"/>
                  </a:cxn>
                  <a:cxn ang="0">
                    <a:pos x="7" y="4"/>
                  </a:cxn>
                  <a:cxn ang="0">
                    <a:pos x="17" y="24"/>
                  </a:cxn>
                  <a:cxn ang="0">
                    <a:pos x="10" y="17"/>
                  </a:cxn>
                  <a:cxn ang="0">
                    <a:pos x="17" y="9"/>
                  </a:cxn>
                  <a:cxn ang="0">
                    <a:pos x="25" y="17"/>
                  </a:cxn>
                  <a:cxn ang="0">
                    <a:pos x="17" y="24"/>
                  </a:cxn>
                  <a:cxn ang="0">
                    <a:pos x="64" y="48"/>
                  </a:cxn>
                  <a:cxn ang="0">
                    <a:pos x="10" y="48"/>
                  </a:cxn>
                  <a:cxn ang="0">
                    <a:pos x="10" y="41"/>
                  </a:cxn>
                  <a:cxn ang="0">
                    <a:pos x="22" y="29"/>
                  </a:cxn>
                  <a:cxn ang="0">
                    <a:pos x="28" y="35"/>
                  </a:cxn>
                  <a:cxn ang="0">
                    <a:pos x="48" y="15"/>
                  </a:cxn>
                  <a:cxn ang="0">
                    <a:pos x="64" y="31"/>
                  </a:cxn>
                  <a:cxn ang="0">
                    <a:pos x="64" y="48"/>
                  </a:cxn>
                </a:cxnLst>
                <a:rect l="0" t="0"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bg1"/>
              </a:solidFill>
              <a:ln w="9525">
                <a:noFill/>
                <a:round/>
                <a:headEnd/>
                <a:tailEnd/>
              </a:ln>
            </p:spPr>
            <p:txBody>
              <a:bodyPr anchor="ctr"/>
              <a:lstStyle/>
              <a:p>
                <a:pPr algn="ctr" defTabSz="914400"/>
                <a:endParaRPr>
                  <a:solidFill>
                    <a:srgbClr val="000000"/>
                  </a:solidFill>
                  <a:cs typeface="+mn-ea"/>
                  <a:sym typeface="+mn-lt"/>
                </a:endParaRPr>
              </a:p>
            </p:txBody>
          </p:sp>
        </p:grpSp>
        <p:grpSp>
          <p:nvGrpSpPr>
            <p:cNvPr id="8" name="Group 7"/>
            <p:cNvGrpSpPr/>
            <p:nvPr/>
          </p:nvGrpSpPr>
          <p:grpSpPr>
            <a:xfrm rot="16200000">
              <a:off x="4094438" y="2602723"/>
              <a:ext cx="1740665" cy="2193712"/>
              <a:chOff x="2203768" y="2266950"/>
              <a:chExt cx="1371600" cy="1728587"/>
            </a:xfrm>
          </p:grpSpPr>
          <p:sp>
            <p:nvSpPr>
              <p:cNvPr id="39" name="Freeform: Shape 8"/>
              <p:cNvSpPr>
                <a:spLocks/>
              </p:cNvSpPr>
              <p:nvPr/>
            </p:nvSpPr>
            <p:spPr bwMode="auto">
              <a:xfrm>
                <a:off x="2203768" y="2266950"/>
                <a:ext cx="1371600" cy="1728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2">
                  <a:alpha val="90000"/>
                </a:schemeClr>
              </a:solidFill>
              <a:ln>
                <a:noFill/>
              </a:ln>
            </p:spPr>
            <p:txBody>
              <a:bodyPr anchor="ctr"/>
              <a:lstStyle/>
              <a:p>
                <a:pPr algn="ctr" defTabSz="914400"/>
                <a:endParaRPr>
                  <a:solidFill>
                    <a:srgbClr val="000000"/>
                  </a:solidFill>
                  <a:cs typeface="+mn-ea"/>
                  <a:sym typeface="+mn-lt"/>
                </a:endParaRPr>
              </a:p>
            </p:txBody>
          </p:sp>
          <p:sp>
            <p:nvSpPr>
              <p:cNvPr id="40" name="Freeform: Shape 9"/>
              <p:cNvSpPr>
                <a:spLocks/>
              </p:cNvSpPr>
              <p:nvPr/>
            </p:nvSpPr>
            <p:spPr bwMode="auto">
              <a:xfrm>
                <a:off x="2791143" y="3727452"/>
                <a:ext cx="196850" cy="169441"/>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anchor="ctr"/>
              <a:lstStyle/>
              <a:p>
                <a:pPr algn="ctr" defTabSz="914400"/>
                <a:endParaRPr>
                  <a:solidFill>
                    <a:srgbClr val="000000"/>
                  </a:solidFill>
                  <a:cs typeface="+mn-ea"/>
                  <a:sym typeface="+mn-lt"/>
                </a:endParaRPr>
              </a:p>
            </p:txBody>
          </p:sp>
        </p:grpSp>
        <p:grpSp>
          <p:nvGrpSpPr>
            <p:cNvPr id="9" name="Group 10"/>
            <p:cNvGrpSpPr/>
            <p:nvPr/>
          </p:nvGrpSpPr>
          <p:grpSpPr>
            <a:xfrm rot="16200000">
              <a:off x="4313015" y="3856433"/>
              <a:ext cx="1547259" cy="1949967"/>
              <a:chOff x="1388111" y="2459015"/>
              <a:chExt cx="1219200" cy="1536522"/>
            </a:xfrm>
          </p:grpSpPr>
          <p:sp>
            <p:nvSpPr>
              <p:cNvPr id="37" name="Freeform: Shape 11"/>
              <p:cNvSpPr>
                <a:spLocks/>
              </p:cNvSpPr>
              <p:nvPr/>
            </p:nvSpPr>
            <p:spPr bwMode="auto">
              <a:xfrm>
                <a:off x="1388111"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3">
                  <a:alpha val="90000"/>
                </a:schemeClr>
              </a:solidFill>
              <a:ln>
                <a:noFill/>
              </a:ln>
            </p:spPr>
            <p:txBody>
              <a:bodyPr anchor="ctr"/>
              <a:lstStyle/>
              <a:p>
                <a:pPr algn="ctr" defTabSz="914400"/>
                <a:endParaRPr>
                  <a:solidFill>
                    <a:srgbClr val="000000"/>
                  </a:solidFill>
                  <a:cs typeface="+mn-ea"/>
                  <a:sym typeface="+mn-lt"/>
                </a:endParaRPr>
              </a:p>
            </p:txBody>
          </p:sp>
          <p:sp>
            <p:nvSpPr>
              <p:cNvPr id="38" name="Freeform: Shape 12"/>
              <p:cNvSpPr>
                <a:spLocks/>
              </p:cNvSpPr>
              <p:nvPr/>
            </p:nvSpPr>
            <p:spPr bwMode="auto">
              <a:xfrm>
                <a:off x="1881030" y="3714750"/>
                <a:ext cx="233363" cy="180975"/>
              </a:xfrm>
              <a:custGeom>
                <a:avLst/>
                <a:gdLst/>
                <a:ahLst/>
                <a:cxnLst>
                  <a:cxn ang="0">
                    <a:pos x="68" y="51"/>
                  </a:cxn>
                  <a:cxn ang="0">
                    <a:pos x="66" y="53"/>
                  </a:cxn>
                  <a:cxn ang="0">
                    <a:pos x="3" y="53"/>
                  </a:cxn>
                  <a:cxn ang="0">
                    <a:pos x="0" y="51"/>
                  </a:cxn>
                  <a:cxn ang="0">
                    <a:pos x="0" y="46"/>
                  </a:cxn>
                  <a:cxn ang="0">
                    <a:pos x="3" y="43"/>
                  </a:cxn>
                  <a:cxn ang="0">
                    <a:pos x="66" y="43"/>
                  </a:cxn>
                  <a:cxn ang="0">
                    <a:pos x="68" y="46"/>
                  </a:cxn>
                  <a:cxn ang="0">
                    <a:pos x="68" y="51"/>
                  </a:cxn>
                  <a:cxn ang="0">
                    <a:pos x="64" y="21"/>
                  </a:cxn>
                  <a:cxn ang="0">
                    <a:pos x="61" y="24"/>
                  </a:cxn>
                  <a:cxn ang="0">
                    <a:pos x="8" y="24"/>
                  </a:cxn>
                  <a:cxn ang="0">
                    <a:pos x="5" y="21"/>
                  </a:cxn>
                  <a:cxn ang="0">
                    <a:pos x="5" y="17"/>
                  </a:cxn>
                  <a:cxn ang="0">
                    <a:pos x="8" y="14"/>
                  </a:cxn>
                  <a:cxn ang="0">
                    <a:pos x="61" y="14"/>
                  </a:cxn>
                  <a:cxn ang="0">
                    <a:pos x="64" y="17"/>
                  </a:cxn>
                  <a:cxn ang="0">
                    <a:pos x="64" y="21"/>
                  </a:cxn>
                  <a:cxn ang="0">
                    <a:pos x="54" y="36"/>
                  </a:cxn>
                  <a:cxn ang="0">
                    <a:pos x="51" y="38"/>
                  </a:cxn>
                  <a:cxn ang="0">
                    <a:pos x="17" y="38"/>
                  </a:cxn>
                  <a:cxn ang="0">
                    <a:pos x="15" y="36"/>
                  </a:cxn>
                  <a:cxn ang="0">
                    <a:pos x="15" y="31"/>
                  </a:cxn>
                  <a:cxn ang="0">
                    <a:pos x="17" y="29"/>
                  </a:cxn>
                  <a:cxn ang="0">
                    <a:pos x="51" y="29"/>
                  </a:cxn>
                  <a:cxn ang="0">
                    <a:pos x="54" y="31"/>
                  </a:cxn>
                  <a:cxn ang="0">
                    <a:pos x="54" y="36"/>
                  </a:cxn>
                  <a:cxn ang="0">
                    <a:pos x="49" y="7"/>
                  </a:cxn>
                  <a:cxn ang="0">
                    <a:pos x="47" y="9"/>
                  </a:cxn>
                  <a:cxn ang="0">
                    <a:pos x="22" y="9"/>
                  </a:cxn>
                  <a:cxn ang="0">
                    <a:pos x="20" y="7"/>
                  </a:cxn>
                  <a:cxn ang="0">
                    <a:pos x="20" y="2"/>
                  </a:cxn>
                  <a:cxn ang="0">
                    <a:pos x="22" y="0"/>
                  </a:cxn>
                  <a:cxn ang="0">
                    <a:pos x="47" y="0"/>
                  </a:cxn>
                  <a:cxn ang="0">
                    <a:pos x="49" y="2"/>
                  </a:cxn>
                  <a:cxn ang="0">
                    <a:pos x="49" y="7"/>
                  </a:cxn>
                </a:cxnLst>
                <a:rect l="0" t="0" r="r" b="b"/>
                <a:pathLst>
                  <a:path w="68" h="53">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bg1"/>
              </a:solidFill>
              <a:ln w="9525">
                <a:noFill/>
                <a:round/>
                <a:headEnd/>
                <a:tailEnd/>
              </a:ln>
            </p:spPr>
            <p:txBody>
              <a:bodyPr anchor="ctr"/>
              <a:lstStyle/>
              <a:p>
                <a:pPr algn="ctr" defTabSz="914400"/>
                <a:endParaRPr>
                  <a:solidFill>
                    <a:srgbClr val="000000"/>
                  </a:solidFill>
                  <a:cs typeface="+mn-ea"/>
                  <a:sym typeface="+mn-lt"/>
                </a:endParaRPr>
              </a:p>
            </p:txBody>
          </p:sp>
        </p:grpSp>
        <p:grpSp>
          <p:nvGrpSpPr>
            <p:cNvPr id="10" name="Group 14"/>
            <p:cNvGrpSpPr/>
            <p:nvPr/>
          </p:nvGrpSpPr>
          <p:grpSpPr>
            <a:xfrm rot="5400000" flipH="1">
              <a:off x="6331727" y="1592764"/>
              <a:ext cx="1547259" cy="1949967"/>
              <a:chOff x="3171825" y="2459015"/>
              <a:chExt cx="1219200" cy="1536522"/>
            </a:xfrm>
          </p:grpSpPr>
          <p:sp>
            <p:nvSpPr>
              <p:cNvPr id="35" name="Freeform: Shape 15"/>
              <p:cNvSpPr>
                <a:spLocks/>
              </p:cNvSpPr>
              <p:nvPr/>
            </p:nvSpPr>
            <p:spPr bwMode="auto">
              <a:xfrm>
                <a:off x="3171825"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4">
                  <a:alpha val="90000"/>
                </a:schemeClr>
              </a:solidFill>
              <a:ln>
                <a:noFill/>
              </a:ln>
            </p:spPr>
            <p:txBody>
              <a:bodyPr anchor="ctr"/>
              <a:lstStyle/>
              <a:p>
                <a:pPr algn="ctr" defTabSz="914400"/>
                <a:endParaRPr>
                  <a:solidFill>
                    <a:srgbClr val="000000"/>
                  </a:solidFill>
                  <a:cs typeface="+mn-ea"/>
                  <a:sym typeface="+mn-lt"/>
                </a:endParaRPr>
              </a:p>
            </p:txBody>
          </p:sp>
          <p:sp>
            <p:nvSpPr>
              <p:cNvPr id="36" name="Freeform: Shape 16"/>
              <p:cNvSpPr>
                <a:spLocks/>
              </p:cNvSpPr>
              <p:nvPr/>
            </p:nvSpPr>
            <p:spPr bwMode="auto">
              <a:xfrm>
                <a:off x="3705225" y="3738983"/>
                <a:ext cx="193039" cy="153943"/>
              </a:xfrm>
              <a:custGeom>
                <a:avLst/>
                <a:gdLst/>
                <a:ahLst/>
                <a:cxnLst>
                  <a:cxn ang="0">
                    <a:pos x="73" y="52"/>
                  </a:cxn>
                  <a:cxn ang="0">
                    <a:pos x="67" y="58"/>
                  </a:cxn>
                  <a:cxn ang="0">
                    <a:pos x="7" y="58"/>
                  </a:cxn>
                  <a:cxn ang="0">
                    <a:pos x="0" y="52"/>
                  </a:cxn>
                  <a:cxn ang="0">
                    <a:pos x="0" y="6"/>
                  </a:cxn>
                  <a:cxn ang="0">
                    <a:pos x="7" y="0"/>
                  </a:cxn>
                  <a:cxn ang="0">
                    <a:pos x="67" y="0"/>
                  </a:cxn>
                  <a:cxn ang="0">
                    <a:pos x="73" y="6"/>
                  </a:cxn>
                  <a:cxn ang="0">
                    <a:pos x="73" y="52"/>
                  </a:cxn>
                  <a:cxn ang="0">
                    <a:pos x="7" y="4"/>
                  </a:cxn>
                  <a:cxn ang="0">
                    <a:pos x="5" y="6"/>
                  </a:cxn>
                  <a:cxn ang="0">
                    <a:pos x="5" y="52"/>
                  </a:cxn>
                  <a:cxn ang="0">
                    <a:pos x="7" y="53"/>
                  </a:cxn>
                  <a:cxn ang="0">
                    <a:pos x="67" y="53"/>
                  </a:cxn>
                  <a:cxn ang="0">
                    <a:pos x="68" y="52"/>
                  </a:cxn>
                  <a:cxn ang="0">
                    <a:pos x="68" y="6"/>
                  </a:cxn>
                  <a:cxn ang="0">
                    <a:pos x="67" y="4"/>
                  </a:cxn>
                  <a:cxn ang="0">
                    <a:pos x="7" y="4"/>
                  </a:cxn>
                  <a:cxn ang="0">
                    <a:pos x="17" y="24"/>
                  </a:cxn>
                  <a:cxn ang="0">
                    <a:pos x="10" y="17"/>
                  </a:cxn>
                  <a:cxn ang="0">
                    <a:pos x="17" y="9"/>
                  </a:cxn>
                  <a:cxn ang="0">
                    <a:pos x="25" y="17"/>
                  </a:cxn>
                  <a:cxn ang="0">
                    <a:pos x="17" y="24"/>
                  </a:cxn>
                  <a:cxn ang="0">
                    <a:pos x="64" y="48"/>
                  </a:cxn>
                  <a:cxn ang="0">
                    <a:pos x="10" y="48"/>
                  </a:cxn>
                  <a:cxn ang="0">
                    <a:pos x="10" y="41"/>
                  </a:cxn>
                  <a:cxn ang="0">
                    <a:pos x="22" y="29"/>
                  </a:cxn>
                  <a:cxn ang="0">
                    <a:pos x="28" y="35"/>
                  </a:cxn>
                  <a:cxn ang="0">
                    <a:pos x="48" y="15"/>
                  </a:cxn>
                  <a:cxn ang="0">
                    <a:pos x="64" y="31"/>
                  </a:cxn>
                  <a:cxn ang="0">
                    <a:pos x="64" y="48"/>
                  </a:cxn>
                </a:cxnLst>
                <a:rect l="0" t="0"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bg1"/>
              </a:solidFill>
              <a:ln w="9525">
                <a:noFill/>
                <a:round/>
                <a:headEnd/>
                <a:tailEnd/>
              </a:ln>
            </p:spPr>
            <p:txBody>
              <a:bodyPr anchor="ctr"/>
              <a:lstStyle/>
              <a:p>
                <a:pPr algn="ctr" defTabSz="914400"/>
                <a:endParaRPr>
                  <a:solidFill>
                    <a:srgbClr val="000000"/>
                  </a:solidFill>
                  <a:cs typeface="+mn-ea"/>
                  <a:sym typeface="+mn-lt"/>
                </a:endParaRPr>
              </a:p>
            </p:txBody>
          </p:sp>
        </p:grpSp>
        <p:grpSp>
          <p:nvGrpSpPr>
            <p:cNvPr id="11" name="Group 17"/>
            <p:cNvGrpSpPr/>
            <p:nvPr/>
          </p:nvGrpSpPr>
          <p:grpSpPr>
            <a:xfrm rot="5400000" flipH="1">
              <a:off x="6356897" y="2602723"/>
              <a:ext cx="1740665" cy="2193712"/>
              <a:chOff x="2203768" y="2266950"/>
              <a:chExt cx="1371600" cy="1728587"/>
            </a:xfrm>
          </p:grpSpPr>
          <p:sp>
            <p:nvSpPr>
              <p:cNvPr id="33" name="Freeform: Shape 18"/>
              <p:cNvSpPr>
                <a:spLocks/>
              </p:cNvSpPr>
              <p:nvPr/>
            </p:nvSpPr>
            <p:spPr bwMode="auto">
              <a:xfrm>
                <a:off x="2203768" y="2266950"/>
                <a:ext cx="1371600" cy="1728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5">
                  <a:alpha val="90000"/>
                </a:schemeClr>
              </a:solidFill>
              <a:ln>
                <a:noFill/>
              </a:ln>
            </p:spPr>
            <p:txBody>
              <a:bodyPr anchor="ctr"/>
              <a:lstStyle/>
              <a:p>
                <a:pPr algn="ctr" defTabSz="914400"/>
                <a:endParaRPr>
                  <a:solidFill>
                    <a:srgbClr val="000000"/>
                  </a:solidFill>
                  <a:cs typeface="+mn-ea"/>
                  <a:sym typeface="+mn-lt"/>
                </a:endParaRPr>
              </a:p>
            </p:txBody>
          </p:sp>
          <p:sp>
            <p:nvSpPr>
              <p:cNvPr id="34" name="Freeform: Shape 19"/>
              <p:cNvSpPr>
                <a:spLocks/>
              </p:cNvSpPr>
              <p:nvPr/>
            </p:nvSpPr>
            <p:spPr bwMode="auto">
              <a:xfrm>
                <a:off x="2791143" y="3727452"/>
                <a:ext cx="196850" cy="169441"/>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anchor="ctr"/>
              <a:lstStyle/>
              <a:p>
                <a:pPr algn="ctr" defTabSz="914400"/>
                <a:endParaRPr>
                  <a:solidFill>
                    <a:srgbClr val="000000"/>
                  </a:solidFill>
                  <a:cs typeface="+mn-ea"/>
                  <a:sym typeface="+mn-lt"/>
                </a:endParaRPr>
              </a:p>
            </p:txBody>
          </p:sp>
        </p:grpSp>
        <p:grpSp>
          <p:nvGrpSpPr>
            <p:cNvPr id="12" name="Group 20"/>
            <p:cNvGrpSpPr/>
            <p:nvPr/>
          </p:nvGrpSpPr>
          <p:grpSpPr>
            <a:xfrm rot="5400000" flipH="1">
              <a:off x="6331727" y="3856433"/>
              <a:ext cx="1547259" cy="1949967"/>
              <a:chOff x="1388111" y="2459015"/>
              <a:chExt cx="1219200" cy="1536522"/>
            </a:xfrm>
          </p:grpSpPr>
          <p:sp>
            <p:nvSpPr>
              <p:cNvPr id="31" name="Freeform: Shape 21"/>
              <p:cNvSpPr>
                <a:spLocks/>
              </p:cNvSpPr>
              <p:nvPr/>
            </p:nvSpPr>
            <p:spPr bwMode="auto">
              <a:xfrm>
                <a:off x="1388111"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6">
                  <a:alpha val="90000"/>
                </a:schemeClr>
              </a:solidFill>
              <a:ln>
                <a:noFill/>
              </a:ln>
            </p:spPr>
            <p:txBody>
              <a:bodyPr anchor="ctr"/>
              <a:lstStyle/>
              <a:p>
                <a:pPr algn="ctr" defTabSz="914400"/>
                <a:endParaRPr>
                  <a:solidFill>
                    <a:srgbClr val="000000"/>
                  </a:solidFill>
                  <a:cs typeface="+mn-ea"/>
                  <a:sym typeface="+mn-lt"/>
                </a:endParaRPr>
              </a:p>
            </p:txBody>
          </p:sp>
          <p:sp>
            <p:nvSpPr>
              <p:cNvPr id="32" name="Freeform: Shape 22"/>
              <p:cNvSpPr>
                <a:spLocks/>
              </p:cNvSpPr>
              <p:nvPr/>
            </p:nvSpPr>
            <p:spPr bwMode="auto">
              <a:xfrm>
                <a:off x="1881030" y="3714750"/>
                <a:ext cx="233363" cy="180975"/>
              </a:xfrm>
              <a:custGeom>
                <a:avLst/>
                <a:gdLst/>
                <a:ahLst/>
                <a:cxnLst>
                  <a:cxn ang="0">
                    <a:pos x="68" y="51"/>
                  </a:cxn>
                  <a:cxn ang="0">
                    <a:pos x="66" y="53"/>
                  </a:cxn>
                  <a:cxn ang="0">
                    <a:pos x="3" y="53"/>
                  </a:cxn>
                  <a:cxn ang="0">
                    <a:pos x="0" y="51"/>
                  </a:cxn>
                  <a:cxn ang="0">
                    <a:pos x="0" y="46"/>
                  </a:cxn>
                  <a:cxn ang="0">
                    <a:pos x="3" y="43"/>
                  </a:cxn>
                  <a:cxn ang="0">
                    <a:pos x="66" y="43"/>
                  </a:cxn>
                  <a:cxn ang="0">
                    <a:pos x="68" y="46"/>
                  </a:cxn>
                  <a:cxn ang="0">
                    <a:pos x="68" y="51"/>
                  </a:cxn>
                  <a:cxn ang="0">
                    <a:pos x="64" y="21"/>
                  </a:cxn>
                  <a:cxn ang="0">
                    <a:pos x="61" y="24"/>
                  </a:cxn>
                  <a:cxn ang="0">
                    <a:pos x="8" y="24"/>
                  </a:cxn>
                  <a:cxn ang="0">
                    <a:pos x="5" y="21"/>
                  </a:cxn>
                  <a:cxn ang="0">
                    <a:pos x="5" y="17"/>
                  </a:cxn>
                  <a:cxn ang="0">
                    <a:pos x="8" y="14"/>
                  </a:cxn>
                  <a:cxn ang="0">
                    <a:pos x="61" y="14"/>
                  </a:cxn>
                  <a:cxn ang="0">
                    <a:pos x="64" y="17"/>
                  </a:cxn>
                  <a:cxn ang="0">
                    <a:pos x="64" y="21"/>
                  </a:cxn>
                  <a:cxn ang="0">
                    <a:pos x="54" y="36"/>
                  </a:cxn>
                  <a:cxn ang="0">
                    <a:pos x="51" y="38"/>
                  </a:cxn>
                  <a:cxn ang="0">
                    <a:pos x="17" y="38"/>
                  </a:cxn>
                  <a:cxn ang="0">
                    <a:pos x="15" y="36"/>
                  </a:cxn>
                  <a:cxn ang="0">
                    <a:pos x="15" y="31"/>
                  </a:cxn>
                  <a:cxn ang="0">
                    <a:pos x="17" y="29"/>
                  </a:cxn>
                  <a:cxn ang="0">
                    <a:pos x="51" y="29"/>
                  </a:cxn>
                  <a:cxn ang="0">
                    <a:pos x="54" y="31"/>
                  </a:cxn>
                  <a:cxn ang="0">
                    <a:pos x="54" y="36"/>
                  </a:cxn>
                  <a:cxn ang="0">
                    <a:pos x="49" y="7"/>
                  </a:cxn>
                  <a:cxn ang="0">
                    <a:pos x="47" y="9"/>
                  </a:cxn>
                  <a:cxn ang="0">
                    <a:pos x="22" y="9"/>
                  </a:cxn>
                  <a:cxn ang="0">
                    <a:pos x="20" y="7"/>
                  </a:cxn>
                  <a:cxn ang="0">
                    <a:pos x="20" y="2"/>
                  </a:cxn>
                  <a:cxn ang="0">
                    <a:pos x="22" y="0"/>
                  </a:cxn>
                  <a:cxn ang="0">
                    <a:pos x="47" y="0"/>
                  </a:cxn>
                  <a:cxn ang="0">
                    <a:pos x="49" y="2"/>
                  </a:cxn>
                  <a:cxn ang="0">
                    <a:pos x="49" y="7"/>
                  </a:cxn>
                </a:cxnLst>
                <a:rect l="0" t="0" r="r" b="b"/>
                <a:pathLst>
                  <a:path w="68" h="53">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bg1"/>
              </a:solidFill>
              <a:ln w="9525">
                <a:noFill/>
                <a:round/>
                <a:headEnd/>
                <a:tailEnd/>
              </a:ln>
            </p:spPr>
            <p:txBody>
              <a:bodyPr anchor="ctr"/>
              <a:lstStyle/>
              <a:p>
                <a:pPr algn="ctr" defTabSz="914400"/>
                <a:endParaRPr>
                  <a:solidFill>
                    <a:srgbClr val="000000"/>
                  </a:solidFill>
                  <a:cs typeface="+mn-ea"/>
                  <a:sym typeface="+mn-lt"/>
                </a:endParaRPr>
              </a:p>
            </p:txBody>
          </p:sp>
        </p:grpSp>
        <p:sp>
          <p:nvSpPr>
            <p:cNvPr id="29" name="TextBox 30"/>
            <p:cNvSpPr txBox="1"/>
            <p:nvPr/>
          </p:nvSpPr>
          <p:spPr>
            <a:xfrm>
              <a:off x="7584618" y="2415324"/>
              <a:ext cx="4227638"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a:bodyPr>
            <a:lstStyle/>
            <a:p>
              <a:pPr defTabSz="914400"/>
              <a:r>
                <a:rPr lang="zh-CN" altLang="en-US" sz="1200" b="1" dirty="0">
                  <a:solidFill>
                    <a:srgbClr val="009589">
                      <a:lumMod val="100000"/>
                    </a:srgbClr>
                  </a:solidFill>
                  <a:cs typeface="+mn-ea"/>
                  <a:sym typeface="+mn-lt"/>
                </a:rPr>
                <a:t>关键字被搜索引擎收录的内容和页面内容</a:t>
              </a:r>
            </a:p>
          </p:txBody>
        </p:sp>
        <p:sp>
          <p:nvSpPr>
            <p:cNvPr id="27" name="TextBox 33"/>
            <p:cNvSpPr txBox="1"/>
            <p:nvPr/>
          </p:nvSpPr>
          <p:spPr>
            <a:xfrm>
              <a:off x="7916812" y="3582431"/>
              <a:ext cx="4227636"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pPr defTabSz="914400"/>
              <a:r>
                <a:rPr lang="zh-CN" altLang="en-US" sz="1600" b="1" dirty="0">
                  <a:solidFill>
                    <a:srgbClr val="006470">
                      <a:lumMod val="100000"/>
                    </a:srgbClr>
                  </a:solidFill>
                  <a:cs typeface="+mn-ea"/>
                  <a:sym typeface="+mn-lt"/>
                </a:rPr>
                <a:t>关键词价值</a:t>
              </a:r>
            </a:p>
          </p:txBody>
        </p:sp>
        <p:sp>
          <p:nvSpPr>
            <p:cNvPr id="23" name="TextBox 39"/>
            <p:cNvSpPr txBox="1"/>
            <p:nvPr/>
          </p:nvSpPr>
          <p:spPr>
            <a:xfrm>
              <a:off x="174268" y="2373048"/>
              <a:ext cx="4227638"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pPr algn="r" defTabSz="914400"/>
              <a:r>
                <a:rPr lang="zh-CN" altLang="en-US" sz="1600" b="1" dirty="0">
                  <a:solidFill>
                    <a:srgbClr val="006470">
                      <a:lumMod val="100000"/>
                    </a:srgbClr>
                  </a:solidFill>
                  <a:cs typeface="+mn-ea"/>
                  <a:sym typeface="+mn-lt"/>
                </a:rPr>
                <a:t>关键字搜索量</a:t>
              </a:r>
            </a:p>
          </p:txBody>
        </p:sp>
        <p:sp>
          <p:nvSpPr>
            <p:cNvPr id="21" name="TextBox 42"/>
            <p:cNvSpPr txBox="1"/>
            <p:nvPr/>
          </p:nvSpPr>
          <p:spPr>
            <a:xfrm>
              <a:off x="-47553" y="3567373"/>
              <a:ext cx="4227637"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pPr algn="r" defTabSz="914400"/>
              <a:r>
                <a:rPr lang="zh-CN" altLang="en-US" sz="1600" b="1" dirty="0">
                  <a:solidFill>
                    <a:srgbClr val="009589">
                      <a:lumMod val="100000"/>
                    </a:srgbClr>
                  </a:solidFill>
                  <a:cs typeface="+mn-ea"/>
                  <a:sym typeface="+mn-lt"/>
                </a:rPr>
                <a:t>关键字的竞争度</a:t>
              </a:r>
            </a:p>
          </p:txBody>
        </p:sp>
        <p:sp>
          <p:nvSpPr>
            <p:cNvPr id="19" name="TextBox 45"/>
            <p:cNvSpPr txBox="1"/>
            <p:nvPr/>
          </p:nvSpPr>
          <p:spPr>
            <a:xfrm>
              <a:off x="204866" y="4650375"/>
              <a:ext cx="4227637"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pPr algn="r" defTabSz="914400"/>
              <a:r>
                <a:rPr lang="en-US" altLang="zh-CN" sz="1600" b="1" dirty="0">
                  <a:solidFill>
                    <a:srgbClr val="006470">
                      <a:lumMod val="100000"/>
                    </a:srgbClr>
                  </a:solidFill>
                  <a:cs typeface="+mn-ea"/>
                  <a:sym typeface="+mn-lt"/>
                </a:rPr>
                <a:t>SEM</a:t>
              </a:r>
              <a:r>
                <a:rPr lang="zh-CN" altLang="en-US" sz="1600" b="1" dirty="0">
                  <a:solidFill>
                    <a:srgbClr val="006470">
                      <a:lumMod val="100000"/>
                    </a:srgbClr>
                  </a:solidFill>
                  <a:cs typeface="+mn-ea"/>
                  <a:sym typeface="+mn-lt"/>
                </a:rPr>
                <a:t>竞价搜索词</a:t>
              </a:r>
            </a:p>
          </p:txBody>
        </p:sp>
      </p:grpSp>
      <p:sp>
        <p:nvSpPr>
          <p:cNvPr id="43" name="Title 1"/>
          <p:cNvSpPr txBox="1">
            <a:spLocks/>
          </p:cNvSpPr>
          <p:nvPr/>
        </p:nvSpPr>
        <p:spPr>
          <a:xfrm>
            <a:off x="611560" y="175643"/>
            <a:ext cx="29523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rgbClr val="000000">
                    <a:lumMod val="65000"/>
                    <a:lumOff val="35000"/>
                  </a:srgbClr>
                </a:solidFill>
                <a:latin typeface="微软雅黑"/>
                <a:ea typeface="微软雅黑"/>
                <a:cs typeface="+mn-ea"/>
                <a:sym typeface="+mn-lt"/>
              </a:rPr>
              <a:t>（</a:t>
            </a:r>
            <a:r>
              <a:rPr lang="en-US" altLang="zh-CN" sz="1600" dirty="0">
                <a:solidFill>
                  <a:srgbClr val="000000">
                    <a:lumMod val="65000"/>
                    <a:lumOff val="35000"/>
                  </a:srgbClr>
                </a:solidFill>
                <a:latin typeface="微软雅黑"/>
                <a:ea typeface="微软雅黑"/>
                <a:cs typeface="+mn-ea"/>
                <a:sym typeface="+mn-lt"/>
              </a:rPr>
              <a:t>2</a:t>
            </a:r>
            <a:r>
              <a:rPr lang="zh-CN" altLang="en-US" sz="1600" dirty="0">
                <a:solidFill>
                  <a:srgbClr val="000000">
                    <a:lumMod val="65000"/>
                    <a:lumOff val="35000"/>
                  </a:srgbClr>
                </a:solidFill>
                <a:latin typeface="微软雅黑"/>
                <a:ea typeface="微软雅黑"/>
                <a:cs typeface="+mn-ea"/>
                <a:sym typeface="+mn-lt"/>
              </a:rPr>
              <a:t>）</a:t>
            </a:r>
            <a:r>
              <a:rPr lang="en-US" altLang="zh-CN" sz="1600" dirty="0">
                <a:solidFill>
                  <a:srgbClr val="000000">
                    <a:lumMod val="65000"/>
                    <a:lumOff val="35000"/>
                  </a:srgbClr>
                </a:solidFill>
                <a:latin typeface="微软雅黑"/>
                <a:ea typeface="微软雅黑"/>
                <a:cs typeface="+mn-ea"/>
                <a:sym typeface="+mn-lt"/>
              </a:rPr>
              <a:t>SEO</a:t>
            </a:r>
            <a:r>
              <a:rPr lang="zh-CN" altLang="en-US" sz="1600" dirty="0">
                <a:solidFill>
                  <a:srgbClr val="000000">
                    <a:lumMod val="65000"/>
                    <a:lumOff val="35000"/>
                  </a:srgbClr>
                </a:solidFill>
                <a:latin typeface="微软雅黑"/>
                <a:ea typeface="微软雅黑"/>
                <a:cs typeface="+mn-ea"/>
                <a:sym typeface="+mn-lt"/>
              </a:rPr>
              <a:t>关键字优化</a:t>
            </a:r>
            <a:endParaRPr lang="en-GB" altLang="zh-CN" sz="1600" dirty="0">
              <a:solidFill>
                <a:srgbClr val="000000">
                  <a:lumMod val="65000"/>
                  <a:lumOff val="35000"/>
                </a:srgbClr>
              </a:solidFill>
              <a:latin typeface="微软雅黑"/>
              <a:ea typeface="微软雅黑"/>
              <a:cs typeface="+mn-ea"/>
              <a:sym typeface="+mn-lt"/>
            </a:endParaRPr>
          </a:p>
        </p:txBody>
      </p:sp>
      <p:sp>
        <p:nvSpPr>
          <p:cNvPr id="2" name="文本框 1">
            <a:extLst>
              <a:ext uri="{FF2B5EF4-FFF2-40B4-BE49-F238E27FC236}">
                <a16:creationId xmlns="" xmlns:a16="http://schemas.microsoft.com/office/drawing/2014/main" id="{954C3606-367A-464F-A9C7-7A48842E2962}"/>
              </a:ext>
            </a:extLst>
          </p:cNvPr>
          <p:cNvSpPr txBox="1"/>
          <p:nvPr/>
        </p:nvSpPr>
        <p:spPr>
          <a:xfrm>
            <a:off x="755576" y="644212"/>
            <a:ext cx="7488832" cy="769441"/>
          </a:xfrm>
          <a:prstGeom prst="rect">
            <a:avLst/>
          </a:prstGeom>
          <a:noFill/>
        </p:spPr>
        <p:txBody>
          <a:bodyPr wrap="square" rtlCol="0">
            <a:spAutoFit/>
          </a:bodyPr>
          <a:lstStyle/>
          <a:p>
            <a:pPr defTabSz="914400"/>
            <a:r>
              <a:rPr lang="zh-CN" altLang="en-US" sz="1100" dirty="0">
                <a:solidFill>
                  <a:srgbClr val="000000"/>
                </a:solidFill>
              </a:rPr>
              <a:t>把关键词搜索量简称为关键词指数，它代表一个特定的关键词，在一定时期内，被搜索的次数，一般情况，谈论关键词搜索量的时候，都是指关键词日均搜索量。</a:t>
            </a:r>
            <a:endParaRPr lang="en-US" altLang="zh-CN" sz="1100" dirty="0">
              <a:solidFill>
                <a:srgbClr val="000000"/>
              </a:solidFill>
            </a:endParaRPr>
          </a:p>
          <a:p>
            <a:pPr defTabSz="914400"/>
            <a:r>
              <a:rPr lang="zh-CN" altLang="en-US" sz="1100" dirty="0">
                <a:solidFill>
                  <a:srgbClr val="000000"/>
                </a:solidFill>
              </a:rPr>
              <a:t>在</a:t>
            </a:r>
            <a:r>
              <a:rPr lang="en-US" altLang="zh-CN" sz="1100" dirty="0">
                <a:solidFill>
                  <a:srgbClr val="000000"/>
                </a:solidFill>
              </a:rPr>
              <a:t>SEO</a:t>
            </a:r>
            <a:r>
              <a:rPr lang="zh-CN" altLang="en-US" sz="1100" dirty="0">
                <a:solidFill>
                  <a:srgbClr val="000000"/>
                </a:solidFill>
              </a:rPr>
              <a:t>优化准备工作阶段，通常需要批量整理行业关键词库，同时按照关键词热度对这些词进行筛选与排序，从而选择合适的关键字。</a:t>
            </a:r>
            <a:endParaRPr lang="zh-CN" altLang="en-US" sz="1100" dirty="0">
              <a:solidFill>
                <a:srgbClr val="000000">
                  <a:lumMod val="75000"/>
                  <a:lumOff val="25000"/>
                </a:srgbClr>
              </a:solidFill>
            </a:endParaRPr>
          </a:p>
        </p:txBody>
      </p:sp>
      <p:pic>
        <p:nvPicPr>
          <p:cNvPr id="3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7838" y="3944680"/>
            <a:ext cx="1307018" cy="106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82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accel="50000" decel="50000" fill="hold" nodeType="withEffect">
                                  <p:stCondLst>
                                    <p:cond delay="0"/>
                                  </p:stCondLst>
                                  <p:childTnLst>
                                    <p:animMotion origin="layout" path="M 0 0.62407 L 0 1.11111E-6 " pathEditMode="relative" rAng="0" ptsTypes="AA">
                                      <p:cBhvr>
                                        <p:cTn id="9" dur="750" fill="hold"/>
                                        <p:tgtEl>
                                          <p:spTgt spid="6"/>
                                        </p:tgtEl>
                                        <p:attrNameLst>
                                          <p:attrName>ppt_x</p:attrName>
                                          <p:attrName>ppt_y</p:attrName>
                                        </p:attrNameLst>
                                      </p:cBhvr>
                                      <p:rCtr x="0" y="-31204"/>
                                    </p:animMotion>
                                  </p:childTnLst>
                                </p:cTn>
                              </p:par>
                              <p:par>
                                <p:cTn id="10" presetID="6" presetClass="emph" presetSubtype="0" accel="50000" decel="50000" fill="hold" nodeType="withEffect">
                                  <p:stCondLst>
                                    <p:cond delay="0"/>
                                  </p:stCondLst>
                                  <p:childTnLst>
                                    <p:animScale>
                                      <p:cBhvr>
                                        <p:cTn id="11" dur="750" fill="hold"/>
                                        <p:tgtEl>
                                          <p:spTgt spid="6"/>
                                        </p:tgtEl>
                                      </p:cBhvr>
                                      <p:by x="150000" y="150000"/>
                                      <p:from x="5217" y="10038"/>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0cd64ff8-5b4f-4f51-8f73-e86e732b14d0"/>
          <p:cNvGrpSpPr>
            <a:grpSpLocks noChangeAspect="1"/>
          </p:cNvGrpSpPr>
          <p:nvPr/>
        </p:nvGrpSpPr>
        <p:grpSpPr>
          <a:xfrm>
            <a:off x="1331640" y="843558"/>
            <a:ext cx="6159449" cy="2775509"/>
            <a:chOff x="1596776" y="2275454"/>
            <a:chExt cx="8212598" cy="3700678"/>
          </a:xfrm>
        </p:grpSpPr>
        <p:grpSp>
          <p:nvGrpSpPr>
            <p:cNvPr id="4" name="组合 3"/>
            <p:cNvGrpSpPr/>
            <p:nvPr/>
          </p:nvGrpSpPr>
          <p:grpSpPr>
            <a:xfrm>
              <a:off x="5496828" y="2533907"/>
              <a:ext cx="2432204" cy="2432204"/>
              <a:chOff x="14382607" y="3858443"/>
              <a:chExt cx="4864408" cy="4864408"/>
            </a:xfrm>
          </p:grpSpPr>
          <p:sp>
            <p:nvSpPr>
              <p:cNvPr id="26" name="椭圆 25"/>
              <p:cNvSpPr/>
              <p:nvPr/>
            </p:nvSpPr>
            <p:spPr>
              <a:xfrm>
                <a:off x="14791898" y="4248048"/>
                <a:ext cx="4144195" cy="4144195"/>
              </a:xfrm>
              <a:prstGeom prst="ellipse">
                <a:avLst/>
              </a:prstGeom>
              <a:solidFill>
                <a:schemeClr val="accent2">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27" name="椭圆 26"/>
              <p:cNvSpPr/>
              <p:nvPr/>
            </p:nvSpPr>
            <p:spPr>
              <a:xfrm>
                <a:off x="14382607" y="3858443"/>
                <a:ext cx="4864408" cy="4864408"/>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grpSp>
        <p:grpSp>
          <p:nvGrpSpPr>
            <p:cNvPr id="5" name="组合 4"/>
            <p:cNvGrpSpPr/>
            <p:nvPr/>
          </p:nvGrpSpPr>
          <p:grpSpPr>
            <a:xfrm>
              <a:off x="5205875" y="3921302"/>
              <a:ext cx="1475152" cy="1475152"/>
              <a:chOff x="13800701" y="6633228"/>
              <a:chExt cx="2950304" cy="2950304"/>
            </a:xfrm>
          </p:grpSpPr>
          <p:sp>
            <p:nvSpPr>
              <p:cNvPr id="24" name="椭圆 23"/>
              <p:cNvSpPr/>
              <p:nvPr/>
            </p:nvSpPr>
            <p:spPr>
              <a:xfrm>
                <a:off x="14047153" y="6850109"/>
                <a:ext cx="2513488" cy="2513488"/>
              </a:xfrm>
              <a:prstGeom prst="ellipse">
                <a:avLst/>
              </a:prstGeom>
              <a:solidFill>
                <a:schemeClr val="accent3">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25" name="椭圆 24"/>
              <p:cNvSpPr/>
              <p:nvPr/>
            </p:nvSpPr>
            <p:spPr>
              <a:xfrm>
                <a:off x="13800701" y="6633228"/>
                <a:ext cx="2950304" cy="2950304"/>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grpSp>
        <p:grpSp>
          <p:nvGrpSpPr>
            <p:cNvPr id="6" name="组合 5"/>
            <p:cNvGrpSpPr/>
            <p:nvPr/>
          </p:nvGrpSpPr>
          <p:grpSpPr>
            <a:xfrm>
              <a:off x="4326581" y="2949820"/>
              <a:ext cx="2045469" cy="2045469"/>
              <a:chOff x="12042112" y="4690267"/>
              <a:chExt cx="4090937" cy="4090937"/>
            </a:xfrm>
          </p:grpSpPr>
          <p:sp>
            <p:nvSpPr>
              <p:cNvPr id="22" name="椭圆 21"/>
              <p:cNvSpPr/>
              <p:nvPr/>
            </p:nvSpPr>
            <p:spPr>
              <a:xfrm>
                <a:off x="12384220" y="4995355"/>
                <a:ext cx="3485242" cy="3485242"/>
              </a:xfrm>
              <a:prstGeom prst="ellipse">
                <a:avLst/>
              </a:prstGeom>
              <a:solidFill>
                <a:schemeClr val="accent1">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23" name="椭圆 22"/>
              <p:cNvSpPr/>
              <p:nvPr/>
            </p:nvSpPr>
            <p:spPr>
              <a:xfrm>
                <a:off x="12042112" y="4690267"/>
                <a:ext cx="4090937" cy="4090937"/>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grpSp>
        <p:cxnSp>
          <p:nvCxnSpPr>
            <p:cNvPr id="7" name="直接连接符 6"/>
            <p:cNvCxnSpPr/>
            <p:nvPr/>
          </p:nvCxnSpPr>
          <p:spPr>
            <a:xfrm flipH="1">
              <a:off x="6826941" y="2408336"/>
              <a:ext cx="583563" cy="1171813"/>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7362536" y="2385007"/>
              <a:ext cx="95935" cy="9593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9" name="文本框 55"/>
            <p:cNvSpPr txBox="1"/>
            <p:nvPr/>
          </p:nvSpPr>
          <p:spPr>
            <a:xfrm>
              <a:off x="7485483" y="2275454"/>
              <a:ext cx="1222556" cy="323165"/>
            </a:xfrm>
            <a:prstGeom prst="rect">
              <a:avLst/>
            </a:prstGeom>
            <a:noFill/>
          </p:spPr>
          <p:txBody>
            <a:bodyPr wrap="square">
              <a:normAutofit fontScale="77500" lnSpcReduction="20000"/>
            </a:bodyPr>
            <a:lstStyle/>
            <a:p>
              <a:pPr defTabSz="914400"/>
              <a:r>
                <a:rPr lang="zh-CN" altLang="en-US" sz="1500" dirty="0">
                  <a:solidFill>
                    <a:srgbClr val="009589">
                      <a:lumMod val="100000"/>
                    </a:srgbClr>
                  </a:solidFill>
                  <a:cs typeface="+mn-ea"/>
                  <a:sym typeface="+mn-lt"/>
                </a:rPr>
                <a:t>京东商城</a:t>
              </a:r>
              <a:endParaRPr lang="de-DE" sz="1500" dirty="0">
                <a:solidFill>
                  <a:srgbClr val="009589">
                    <a:lumMod val="100000"/>
                  </a:srgbClr>
                </a:solidFill>
                <a:cs typeface="+mn-ea"/>
                <a:sym typeface="+mn-lt"/>
              </a:endParaRPr>
            </a:p>
          </p:txBody>
        </p:sp>
        <p:cxnSp>
          <p:nvCxnSpPr>
            <p:cNvPr id="10" name="直接连接符 9"/>
            <p:cNvCxnSpPr/>
            <p:nvPr/>
          </p:nvCxnSpPr>
          <p:spPr>
            <a:xfrm>
              <a:off x="4498858" y="2815836"/>
              <a:ext cx="738213" cy="96428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442928" y="2746720"/>
              <a:ext cx="95935" cy="959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12" name="文本框 61"/>
            <p:cNvSpPr txBox="1"/>
            <p:nvPr/>
          </p:nvSpPr>
          <p:spPr>
            <a:xfrm>
              <a:off x="3159865" y="2620882"/>
              <a:ext cx="1222556" cy="323165"/>
            </a:xfrm>
            <a:prstGeom prst="rect">
              <a:avLst/>
            </a:prstGeom>
            <a:noFill/>
          </p:spPr>
          <p:txBody>
            <a:bodyPr wrap="square">
              <a:normAutofit fontScale="77500" lnSpcReduction="20000"/>
            </a:bodyPr>
            <a:lstStyle/>
            <a:p>
              <a:pPr algn="r" defTabSz="914400"/>
              <a:r>
                <a:rPr lang="zh-CN" altLang="en-US" sz="1500" dirty="0">
                  <a:solidFill>
                    <a:srgbClr val="006470"/>
                  </a:solidFill>
                  <a:cs typeface="+mn-ea"/>
                  <a:sym typeface="+mn-lt"/>
                </a:rPr>
                <a:t>移动购物</a:t>
              </a:r>
              <a:endParaRPr lang="de-DE" sz="1500" dirty="0">
                <a:solidFill>
                  <a:srgbClr val="006470"/>
                </a:solidFill>
                <a:cs typeface="+mn-ea"/>
                <a:sym typeface="+mn-lt"/>
              </a:endParaRPr>
            </a:p>
          </p:txBody>
        </p:sp>
        <p:cxnSp>
          <p:nvCxnSpPr>
            <p:cNvPr id="13" name="直接连接符 12"/>
            <p:cNvCxnSpPr/>
            <p:nvPr/>
          </p:nvCxnSpPr>
          <p:spPr>
            <a:xfrm>
              <a:off x="6035036" y="4824898"/>
              <a:ext cx="738213" cy="964285"/>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6730874" y="5741218"/>
              <a:ext cx="95935" cy="9593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rgbClr val="FFFFFF"/>
                </a:solidFill>
                <a:cs typeface="+mn-ea"/>
                <a:sym typeface="+mn-lt"/>
              </a:endParaRPr>
            </a:p>
          </p:txBody>
        </p:sp>
        <p:sp>
          <p:nvSpPr>
            <p:cNvPr id="15" name="文本框 66"/>
            <p:cNvSpPr txBox="1"/>
            <p:nvPr/>
          </p:nvSpPr>
          <p:spPr>
            <a:xfrm>
              <a:off x="6875769" y="5645722"/>
              <a:ext cx="1222556" cy="323165"/>
            </a:xfrm>
            <a:prstGeom prst="rect">
              <a:avLst/>
            </a:prstGeom>
            <a:noFill/>
          </p:spPr>
          <p:txBody>
            <a:bodyPr wrap="square">
              <a:normAutofit fontScale="77500" lnSpcReduction="20000"/>
            </a:bodyPr>
            <a:lstStyle/>
            <a:p>
              <a:pPr defTabSz="914400"/>
              <a:r>
                <a:rPr lang="zh-CN" altLang="en-US" sz="1500" dirty="0">
                  <a:solidFill>
                    <a:srgbClr val="006470">
                      <a:lumMod val="100000"/>
                    </a:srgbClr>
                  </a:solidFill>
                  <a:cs typeface="+mn-ea"/>
                  <a:sym typeface="+mn-lt"/>
                </a:rPr>
                <a:t>网络购物</a:t>
              </a:r>
              <a:endParaRPr lang="de-DE" sz="1500" dirty="0">
                <a:solidFill>
                  <a:srgbClr val="006470">
                    <a:lumMod val="100000"/>
                  </a:srgbClr>
                </a:solidFill>
                <a:cs typeface="+mn-ea"/>
                <a:sym typeface="+mn-lt"/>
              </a:endParaRPr>
            </a:p>
          </p:txBody>
        </p:sp>
        <p:sp>
          <p:nvSpPr>
            <p:cNvPr id="16" name="文本框 67"/>
            <p:cNvSpPr txBox="1"/>
            <p:nvPr/>
          </p:nvSpPr>
          <p:spPr>
            <a:xfrm>
              <a:off x="1596776" y="2620882"/>
              <a:ext cx="1770140" cy="830997"/>
            </a:xfrm>
            <a:prstGeom prst="rect">
              <a:avLst/>
            </a:prstGeom>
            <a:noFill/>
          </p:spPr>
          <p:txBody>
            <a:bodyPr wrap="square" lIns="0" tIns="0" rIns="0" bIns="0" anchor="ctr" anchorCtr="0">
              <a:normAutofit fontScale="55000" lnSpcReduction="20000"/>
            </a:bodyPr>
            <a:lstStyle/>
            <a:p>
              <a:pPr defTabSz="914400">
                <a:lnSpc>
                  <a:spcPct val="120000"/>
                </a:lnSpc>
              </a:pPr>
              <a:r>
                <a:rPr lang="zh-CN" altLang="en-US" dirty="0">
                  <a:solidFill>
                    <a:srgbClr val="000000">
                      <a:lumMod val="100000"/>
                    </a:srgbClr>
                  </a:solidFill>
                  <a:cs typeface="+mn-ea"/>
                  <a:sym typeface="+mn-lt"/>
                </a:rPr>
                <a:t>关键字为移动购物及其长尾词的热度指数较高，</a:t>
              </a:r>
              <a:r>
                <a:rPr lang="en-US" altLang="zh-CN" dirty="0">
                  <a:solidFill>
                    <a:srgbClr val="000000">
                      <a:lumMod val="100000"/>
                    </a:srgbClr>
                  </a:solidFill>
                  <a:cs typeface="+mn-ea"/>
                  <a:sym typeface="+mn-lt"/>
                </a:rPr>
                <a:t>SEM</a:t>
              </a:r>
              <a:r>
                <a:rPr lang="zh-CN" altLang="en-US" dirty="0">
                  <a:solidFill>
                    <a:srgbClr val="000000">
                      <a:lumMod val="100000"/>
                    </a:srgbClr>
                  </a:solidFill>
                  <a:cs typeface="+mn-ea"/>
                  <a:sym typeface="+mn-lt"/>
                </a:rPr>
                <a:t>点击价格为</a:t>
              </a:r>
              <a:r>
                <a:rPr lang="en-US" altLang="zh-CN" dirty="0">
                  <a:solidFill>
                    <a:srgbClr val="000000">
                      <a:lumMod val="100000"/>
                    </a:srgbClr>
                  </a:solidFill>
                  <a:cs typeface="+mn-ea"/>
                  <a:sym typeface="+mn-lt"/>
                </a:rPr>
                <a:t>0.57-5.8</a:t>
              </a:r>
              <a:endParaRPr lang="zh-CN" altLang="en-US" dirty="0">
                <a:solidFill>
                  <a:srgbClr val="000000">
                    <a:lumMod val="100000"/>
                  </a:srgbClr>
                </a:solidFill>
                <a:cs typeface="+mn-ea"/>
                <a:sym typeface="+mn-lt"/>
              </a:endParaRPr>
            </a:p>
          </p:txBody>
        </p:sp>
        <p:sp>
          <p:nvSpPr>
            <p:cNvPr id="17" name="文本框 68"/>
            <p:cNvSpPr txBox="1"/>
            <p:nvPr/>
          </p:nvSpPr>
          <p:spPr>
            <a:xfrm>
              <a:off x="8096757" y="2686866"/>
              <a:ext cx="1712617" cy="1093256"/>
            </a:xfrm>
            <a:prstGeom prst="rect">
              <a:avLst/>
            </a:prstGeom>
            <a:noFill/>
          </p:spPr>
          <p:txBody>
            <a:bodyPr wrap="square" lIns="0" tIns="0" rIns="0" bIns="0" anchor="ctr" anchorCtr="0">
              <a:noAutofit/>
            </a:bodyPr>
            <a:lstStyle/>
            <a:p>
              <a:pPr defTabSz="914400">
                <a:lnSpc>
                  <a:spcPct val="120000"/>
                </a:lnSpc>
              </a:pPr>
              <a:r>
                <a:rPr lang="zh-CN" altLang="en-US" sz="900" dirty="0">
                  <a:solidFill>
                    <a:srgbClr val="000000">
                      <a:lumMod val="100000"/>
                    </a:srgbClr>
                  </a:solidFill>
                  <a:cs typeface="+mn-ea"/>
                  <a:sym typeface="+mn-lt"/>
                </a:rPr>
                <a:t>商城关键词中长尾词中热度最高，流量指数</a:t>
              </a:r>
              <a:r>
                <a:rPr lang="en-US" altLang="zh-CN" sz="900" dirty="0">
                  <a:solidFill>
                    <a:srgbClr val="000000">
                      <a:lumMod val="100000"/>
                    </a:srgbClr>
                  </a:solidFill>
                  <a:cs typeface="+mn-ea"/>
                  <a:sym typeface="+mn-lt"/>
                </a:rPr>
                <a:t>115085</a:t>
              </a:r>
              <a:r>
                <a:rPr lang="zh-CN" altLang="en-US" sz="900" dirty="0">
                  <a:solidFill>
                    <a:srgbClr val="000000">
                      <a:lumMod val="100000"/>
                    </a:srgbClr>
                  </a:solidFill>
                  <a:cs typeface="+mn-ea"/>
                  <a:sym typeface="+mn-lt"/>
                </a:rPr>
                <a:t>，其中带有商城的几个并不有名的网站也有客观的点击量。</a:t>
              </a:r>
            </a:p>
          </p:txBody>
        </p:sp>
        <p:sp>
          <p:nvSpPr>
            <p:cNvPr id="18" name="文本框 69"/>
            <p:cNvSpPr txBox="1"/>
            <p:nvPr/>
          </p:nvSpPr>
          <p:spPr>
            <a:xfrm>
              <a:off x="7851730" y="5145135"/>
              <a:ext cx="1712617" cy="830997"/>
            </a:xfrm>
            <a:prstGeom prst="rect">
              <a:avLst/>
            </a:prstGeom>
            <a:noFill/>
          </p:spPr>
          <p:txBody>
            <a:bodyPr wrap="square" lIns="0" tIns="0" rIns="0" bIns="0" anchor="ctr" anchorCtr="0">
              <a:normAutofit fontScale="55000" lnSpcReduction="20000"/>
            </a:bodyPr>
            <a:lstStyle/>
            <a:p>
              <a:pPr defTabSz="914400">
                <a:lnSpc>
                  <a:spcPct val="120000"/>
                </a:lnSpc>
              </a:pPr>
              <a:r>
                <a:rPr lang="zh-CN" altLang="en-US" dirty="0">
                  <a:solidFill>
                    <a:srgbClr val="000000">
                      <a:lumMod val="100000"/>
                    </a:srgbClr>
                  </a:solidFill>
                  <a:cs typeface="+mn-ea"/>
                  <a:sym typeface="+mn-lt"/>
                </a:rPr>
                <a:t>网络购物关键词的点击量和热量并不是很高，</a:t>
              </a:r>
              <a:r>
                <a:rPr lang="en-US" altLang="zh-CN" dirty="0">
                  <a:solidFill>
                    <a:srgbClr val="000000">
                      <a:lumMod val="100000"/>
                    </a:srgbClr>
                  </a:solidFill>
                  <a:cs typeface="+mn-ea"/>
                  <a:sym typeface="+mn-lt"/>
                </a:rPr>
                <a:t>SEM</a:t>
              </a:r>
              <a:r>
                <a:rPr lang="zh-CN" altLang="en-US" dirty="0">
                  <a:solidFill>
                    <a:srgbClr val="000000">
                      <a:lumMod val="100000"/>
                    </a:srgbClr>
                  </a:solidFill>
                  <a:cs typeface="+mn-ea"/>
                  <a:sym typeface="+mn-lt"/>
                </a:rPr>
                <a:t>点击价格为</a:t>
              </a:r>
              <a:r>
                <a:rPr lang="en-US" altLang="zh-CN" dirty="0">
                  <a:solidFill>
                    <a:srgbClr val="000000">
                      <a:lumMod val="100000"/>
                    </a:srgbClr>
                  </a:solidFill>
                  <a:cs typeface="+mn-ea"/>
                  <a:sym typeface="+mn-lt"/>
                </a:rPr>
                <a:t>7.13</a:t>
              </a:r>
              <a:endParaRPr lang="zh-CN" altLang="en-US" dirty="0">
                <a:solidFill>
                  <a:srgbClr val="000000">
                    <a:lumMod val="100000"/>
                  </a:srgbClr>
                </a:solidFill>
                <a:cs typeface="+mn-ea"/>
                <a:sym typeface="+mn-lt"/>
              </a:endParaRPr>
            </a:p>
          </p:txBody>
        </p:sp>
        <p:sp>
          <p:nvSpPr>
            <p:cNvPr id="19" name="椭圆 18"/>
            <p:cNvSpPr/>
            <p:nvPr/>
          </p:nvSpPr>
          <p:spPr>
            <a:xfrm>
              <a:off x="6414105" y="3406433"/>
              <a:ext cx="689795" cy="68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55000" lnSpcReduction="20000"/>
            </a:bodyPr>
            <a:lstStyle/>
            <a:p>
              <a:pPr algn="ctr" defTabSz="914400"/>
              <a:r>
                <a:rPr lang="en-US" altLang="zh-CN" sz="1501" dirty="0">
                  <a:solidFill>
                    <a:srgbClr val="006470">
                      <a:lumMod val="100000"/>
                    </a:srgbClr>
                  </a:solidFill>
                  <a:cs typeface="+mn-ea"/>
                  <a:sym typeface="+mn-lt"/>
                </a:rPr>
                <a:t>115085</a:t>
              </a:r>
              <a:endParaRPr lang="de-DE" sz="1501" dirty="0">
                <a:solidFill>
                  <a:srgbClr val="006470">
                    <a:lumMod val="100000"/>
                  </a:srgbClr>
                </a:solidFill>
                <a:cs typeface="+mn-ea"/>
                <a:sym typeface="+mn-lt"/>
              </a:endParaRPr>
            </a:p>
          </p:txBody>
        </p:sp>
        <p:sp>
          <p:nvSpPr>
            <p:cNvPr id="20" name="椭圆 19"/>
            <p:cNvSpPr/>
            <p:nvPr/>
          </p:nvSpPr>
          <p:spPr>
            <a:xfrm>
              <a:off x="4987363" y="3545055"/>
              <a:ext cx="757072" cy="727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400"/>
              <a:r>
                <a:rPr lang="en-US" altLang="zh-CN" sz="900" dirty="0">
                  <a:solidFill>
                    <a:srgbClr val="006470">
                      <a:lumMod val="100000"/>
                    </a:srgbClr>
                  </a:solidFill>
                  <a:cs typeface="+mn-ea"/>
                  <a:sym typeface="+mn-lt"/>
                </a:rPr>
                <a:t>399</a:t>
              </a:r>
              <a:endParaRPr lang="de-DE" sz="900" dirty="0">
                <a:solidFill>
                  <a:srgbClr val="006470">
                    <a:lumMod val="100000"/>
                  </a:srgbClr>
                </a:solidFill>
                <a:cs typeface="+mn-ea"/>
                <a:sym typeface="+mn-lt"/>
              </a:endParaRPr>
            </a:p>
          </p:txBody>
        </p:sp>
        <p:sp>
          <p:nvSpPr>
            <p:cNvPr id="21" name="椭圆 20"/>
            <p:cNvSpPr/>
            <p:nvPr/>
          </p:nvSpPr>
          <p:spPr>
            <a:xfrm>
              <a:off x="5621485" y="4368127"/>
              <a:ext cx="689794" cy="689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914400"/>
              <a:r>
                <a:rPr lang="en-US" altLang="zh-CN" sz="800" dirty="0">
                  <a:solidFill>
                    <a:srgbClr val="006470">
                      <a:lumMod val="100000"/>
                    </a:srgbClr>
                  </a:solidFill>
                  <a:cs typeface="+mn-ea"/>
                  <a:sym typeface="+mn-lt"/>
                </a:rPr>
                <a:t>183</a:t>
              </a:r>
              <a:endParaRPr lang="de-DE" sz="800" dirty="0">
                <a:solidFill>
                  <a:srgbClr val="006470">
                    <a:lumMod val="100000"/>
                  </a:srgbClr>
                </a:solidFill>
                <a:cs typeface="+mn-ea"/>
                <a:sym typeface="+mn-lt"/>
              </a:endParaRPr>
            </a:p>
          </p:txBody>
        </p:sp>
      </p:grpSp>
      <p:sp>
        <p:nvSpPr>
          <p:cNvPr id="2" name="文本框 1">
            <a:extLst>
              <a:ext uri="{FF2B5EF4-FFF2-40B4-BE49-F238E27FC236}">
                <a16:creationId xmlns="" xmlns:a16="http://schemas.microsoft.com/office/drawing/2014/main" id="{603DA413-FFE0-49D4-B202-4CBF9942BFFE}"/>
              </a:ext>
            </a:extLst>
          </p:cNvPr>
          <p:cNvSpPr txBox="1"/>
          <p:nvPr/>
        </p:nvSpPr>
        <p:spPr>
          <a:xfrm>
            <a:off x="1097766" y="4493612"/>
            <a:ext cx="6624793" cy="276999"/>
          </a:xfrm>
          <a:prstGeom prst="rect">
            <a:avLst/>
          </a:prstGeom>
          <a:noFill/>
        </p:spPr>
        <p:txBody>
          <a:bodyPr wrap="square" rtlCol="0">
            <a:spAutoFit/>
          </a:bodyPr>
          <a:lstStyle/>
          <a:p>
            <a:pPr defTabSz="914400"/>
            <a:r>
              <a:rPr lang="zh-CN" altLang="en-US" sz="1200" dirty="0">
                <a:solidFill>
                  <a:srgbClr val="000000">
                    <a:lumMod val="75000"/>
                    <a:lumOff val="25000"/>
                  </a:srgbClr>
                </a:solidFill>
              </a:rPr>
              <a:t>数据来源：</a:t>
            </a:r>
            <a:r>
              <a:rPr lang="en-US" altLang="zh-CN" sz="1200" dirty="0">
                <a:solidFill>
                  <a:srgbClr val="000000"/>
                </a:solidFill>
                <a:hlinkClick r:id="rId4"/>
              </a:rPr>
              <a:t>https://ci.5118.com/ec756455/</a:t>
            </a:r>
            <a:endParaRPr lang="zh-CN" altLang="en-US" sz="1200" dirty="0">
              <a:solidFill>
                <a:srgbClr val="000000">
                  <a:lumMod val="75000"/>
                  <a:lumOff val="25000"/>
                </a:srgbClr>
              </a:solidFill>
            </a:endParaRPr>
          </a:p>
        </p:txBody>
      </p:sp>
      <p:sp>
        <p:nvSpPr>
          <p:cNvPr id="29" name="文本框 28">
            <a:extLst>
              <a:ext uri="{FF2B5EF4-FFF2-40B4-BE49-F238E27FC236}">
                <a16:creationId xmlns="" xmlns:a16="http://schemas.microsoft.com/office/drawing/2014/main" id="{4BDC6BF8-6E44-4C59-A8D1-8371FE5740F6}"/>
              </a:ext>
            </a:extLst>
          </p:cNvPr>
          <p:cNvSpPr txBox="1"/>
          <p:nvPr/>
        </p:nvSpPr>
        <p:spPr>
          <a:xfrm>
            <a:off x="1191559" y="3497510"/>
            <a:ext cx="3456384" cy="830997"/>
          </a:xfrm>
          <a:prstGeom prst="rect">
            <a:avLst/>
          </a:prstGeom>
          <a:noFill/>
        </p:spPr>
        <p:txBody>
          <a:bodyPr wrap="square" rtlCol="0">
            <a:spAutoFit/>
          </a:bodyPr>
          <a:lstStyle/>
          <a:p>
            <a:pPr defTabSz="914400"/>
            <a:r>
              <a:rPr lang="zh-CN" altLang="en-US" sz="1200" dirty="0">
                <a:solidFill>
                  <a:srgbClr val="000000">
                    <a:lumMod val="75000"/>
                    <a:lumOff val="25000"/>
                  </a:srgbClr>
                </a:solidFill>
              </a:rPr>
              <a:t>在</a:t>
            </a:r>
            <a:r>
              <a:rPr lang="zh-CN" altLang="en-US" sz="1200" dirty="0" smtClean="0">
                <a:solidFill>
                  <a:srgbClr val="000000">
                    <a:lumMod val="75000"/>
                    <a:lumOff val="25000"/>
                  </a:srgbClr>
                </a:solidFill>
              </a:rPr>
              <a:t>对</a:t>
            </a:r>
            <a:r>
              <a:rPr lang="en-US" altLang="zh-CN" sz="1200" dirty="0">
                <a:cs typeface="+mn-ea"/>
                <a:sym typeface="+mn-lt"/>
              </a:rPr>
              <a:t>TaoMaoDoo-Mall</a:t>
            </a:r>
            <a:r>
              <a:rPr lang="zh-CN" altLang="en-US" sz="1200" dirty="0" smtClean="0">
                <a:solidFill>
                  <a:srgbClr val="000000">
                    <a:lumMod val="75000"/>
                    <a:lumOff val="25000"/>
                  </a:srgbClr>
                </a:solidFill>
              </a:rPr>
              <a:t>可能</a:t>
            </a:r>
            <a:r>
              <a:rPr lang="zh-CN" altLang="en-US" sz="1200" dirty="0">
                <a:solidFill>
                  <a:srgbClr val="000000">
                    <a:lumMod val="75000"/>
                    <a:lumOff val="25000"/>
                  </a:srgbClr>
                </a:solidFill>
              </a:rPr>
              <a:t>涉及的关键进行搜索后，得到一份关于关键字热度的表格，我们需要对关键字进行筛选和设置，来提升我们的搜索引擎的排名。</a:t>
            </a:r>
          </a:p>
        </p:txBody>
      </p:sp>
      <p:sp>
        <p:nvSpPr>
          <p:cNvPr id="33" name="Title 1"/>
          <p:cNvSpPr txBox="1">
            <a:spLocks/>
          </p:cNvSpPr>
          <p:nvPr/>
        </p:nvSpPr>
        <p:spPr>
          <a:xfrm>
            <a:off x="611560" y="175643"/>
            <a:ext cx="29523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rgbClr val="000000">
                    <a:lumMod val="65000"/>
                    <a:lumOff val="35000"/>
                  </a:srgbClr>
                </a:solidFill>
                <a:latin typeface="微软雅黑"/>
                <a:ea typeface="微软雅黑"/>
                <a:cs typeface="+mn-ea"/>
                <a:sym typeface="+mn-lt"/>
              </a:rPr>
              <a:t>（</a:t>
            </a:r>
            <a:r>
              <a:rPr lang="en-US" altLang="zh-CN" sz="1600" dirty="0">
                <a:solidFill>
                  <a:srgbClr val="000000">
                    <a:lumMod val="65000"/>
                    <a:lumOff val="35000"/>
                  </a:srgbClr>
                </a:solidFill>
                <a:latin typeface="微软雅黑"/>
                <a:ea typeface="微软雅黑"/>
                <a:cs typeface="+mn-ea"/>
                <a:sym typeface="+mn-lt"/>
              </a:rPr>
              <a:t>2</a:t>
            </a:r>
            <a:r>
              <a:rPr lang="zh-CN" altLang="en-US" sz="1600" dirty="0">
                <a:solidFill>
                  <a:srgbClr val="000000">
                    <a:lumMod val="65000"/>
                    <a:lumOff val="35000"/>
                  </a:srgbClr>
                </a:solidFill>
                <a:latin typeface="微软雅黑"/>
                <a:ea typeface="微软雅黑"/>
                <a:cs typeface="+mn-ea"/>
                <a:sym typeface="+mn-lt"/>
              </a:rPr>
              <a:t>）</a:t>
            </a:r>
            <a:r>
              <a:rPr lang="en-US" altLang="zh-CN" sz="1600" dirty="0">
                <a:solidFill>
                  <a:srgbClr val="000000">
                    <a:lumMod val="65000"/>
                    <a:lumOff val="35000"/>
                  </a:srgbClr>
                </a:solidFill>
                <a:latin typeface="微软雅黑"/>
                <a:ea typeface="微软雅黑"/>
                <a:cs typeface="+mn-ea"/>
                <a:sym typeface="+mn-lt"/>
              </a:rPr>
              <a:t>SEO</a:t>
            </a:r>
            <a:r>
              <a:rPr lang="zh-CN" altLang="en-US" sz="1600" dirty="0">
                <a:solidFill>
                  <a:srgbClr val="000000">
                    <a:lumMod val="65000"/>
                    <a:lumOff val="35000"/>
                  </a:srgbClr>
                </a:solidFill>
                <a:latin typeface="微软雅黑"/>
                <a:ea typeface="微软雅黑"/>
                <a:cs typeface="+mn-ea"/>
                <a:sym typeface="+mn-lt"/>
              </a:rPr>
              <a:t>关键字优化</a:t>
            </a:r>
            <a:endParaRPr lang="en-GB" altLang="zh-CN" sz="1600" dirty="0">
              <a:solidFill>
                <a:srgbClr val="000000">
                  <a:lumMod val="65000"/>
                  <a:lumOff val="35000"/>
                </a:srgbClr>
              </a:solidFill>
              <a:latin typeface="微软雅黑"/>
              <a:ea typeface="微软雅黑"/>
              <a:cs typeface="+mn-ea"/>
              <a:sym typeface="+mn-lt"/>
            </a:endParaRPr>
          </a:p>
        </p:txBody>
      </p:sp>
      <p:pic>
        <p:nvPicPr>
          <p:cNvPr id="3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7838" y="3944680"/>
            <a:ext cx="1307018" cy="106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85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accel="50000" decel="50000" fill="hold" nodeType="withEffect">
                                  <p:stCondLst>
                                    <p:cond delay="0"/>
                                  </p:stCondLst>
                                  <p:childTnLst>
                                    <p:animMotion origin="layout" path="M 0.00902 -0.71883 L 4.72222E-6 -1.97531E-6 " pathEditMode="relative" rAng="0" ptsTypes="AA">
                                      <p:cBhvr>
                                        <p:cTn id="9" dur="1000" fill="hold"/>
                                        <p:tgtEl>
                                          <p:spTgt spid="3"/>
                                        </p:tgtEl>
                                        <p:attrNameLst>
                                          <p:attrName>ppt_x</p:attrName>
                                          <p:attrName>ppt_y</p:attrName>
                                        </p:attrNameLst>
                                      </p:cBhvr>
                                      <p:rCtr x="-451" y="35926"/>
                                    </p:animMotion>
                                  </p:childTnLst>
                                </p:cTn>
                              </p:par>
                              <p:par>
                                <p:cTn id="10" presetID="6" presetClass="emph" presetSubtype="0" accel="50000" decel="50000" fill="hold" nodeType="withEffect">
                                  <p:stCondLst>
                                    <p:cond delay="0"/>
                                  </p:stCondLst>
                                  <p:childTnLst>
                                    <p:animScale>
                                      <p:cBhvr>
                                        <p:cTn id="11" dur="1000" fill="hold"/>
                                        <p:tgtEl>
                                          <p:spTgt spid="3"/>
                                        </p:tgtEl>
                                      </p:cBhvr>
                                      <p:by x="150000" y="150000"/>
                                      <p:from x="13901" y="3301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10B505FB-5282-4B6C-8DD1-8A53D01F5090}"/>
              </a:ext>
            </a:extLst>
          </p:cNvPr>
          <p:cNvSpPr txBox="1"/>
          <p:nvPr/>
        </p:nvSpPr>
        <p:spPr>
          <a:xfrm>
            <a:off x="723711" y="555526"/>
            <a:ext cx="7056784" cy="1754326"/>
          </a:xfrm>
          <a:prstGeom prst="rect">
            <a:avLst/>
          </a:prstGeom>
          <a:noFill/>
        </p:spPr>
        <p:txBody>
          <a:bodyPr wrap="square" rtlCol="0">
            <a:spAutoFit/>
          </a:bodyPr>
          <a:lstStyle/>
          <a:p>
            <a:pPr defTabSz="914400"/>
            <a:r>
              <a:rPr lang="zh-CN" altLang="en-US" sz="1200" dirty="0">
                <a:solidFill>
                  <a:srgbClr val="000000">
                    <a:lumMod val="75000"/>
                    <a:lumOff val="25000"/>
                  </a:srgbClr>
                </a:solidFill>
              </a:rPr>
              <a:t>在关键字的使用和设置中，需要充分考虑到不同关键字的点击量、热度、竞争度和价值</a:t>
            </a:r>
            <a:r>
              <a:rPr lang="zh-CN" altLang="en-US" sz="1200" dirty="0" smtClean="0">
                <a:solidFill>
                  <a:srgbClr val="000000">
                    <a:lumMod val="75000"/>
                    <a:lumOff val="25000"/>
                  </a:srgbClr>
                </a:solidFill>
              </a:rPr>
              <a:t>。</a:t>
            </a:r>
            <a:endParaRPr lang="en-US" altLang="zh-CN" sz="1200" dirty="0">
              <a:solidFill>
                <a:srgbClr val="000000">
                  <a:lumMod val="75000"/>
                  <a:lumOff val="25000"/>
                </a:srgbClr>
              </a:solidFill>
            </a:endParaRPr>
          </a:p>
          <a:p>
            <a:pPr defTabSz="914400"/>
            <a:r>
              <a:rPr lang="zh-CN" altLang="en-US" sz="1200" dirty="0">
                <a:solidFill>
                  <a:srgbClr val="000000">
                    <a:lumMod val="75000"/>
                    <a:lumOff val="25000"/>
                  </a:srgbClr>
                </a:solidFill>
              </a:rPr>
              <a:t>在关键中的设置中打算采用新蜂商城、新蜂在线购物、新峰网络商城等</a:t>
            </a:r>
            <a:r>
              <a:rPr lang="zh-CN" altLang="en-US" sz="1200" dirty="0" smtClean="0">
                <a:solidFill>
                  <a:srgbClr val="000000">
                    <a:lumMod val="75000"/>
                    <a:lumOff val="25000"/>
                  </a:srgbClr>
                </a:solidFill>
              </a:rPr>
              <a:t>关键字</a:t>
            </a:r>
            <a:endParaRPr lang="en-US" altLang="zh-CN" sz="1200" dirty="0" smtClean="0">
              <a:solidFill>
                <a:srgbClr val="000000">
                  <a:lumMod val="75000"/>
                  <a:lumOff val="25000"/>
                </a:srgbClr>
              </a:solidFill>
            </a:endParaRPr>
          </a:p>
          <a:p>
            <a:pPr defTabSz="914400"/>
            <a:endParaRPr lang="en-US" altLang="zh-CN" sz="1200" dirty="0">
              <a:solidFill>
                <a:srgbClr val="000000">
                  <a:lumMod val="75000"/>
                  <a:lumOff val="25000"/>
                </a:srgbClr>
              </a:solidFill>
            </a:endParaRPr>
          </a:p>
          <a:p>
            <a:pPr defTabSz="914400"/>
            <a:r>
              <a:rPr lang="zh-CN" altLang="en-US" sz="1200" dirty="0">
                <a:solidFill>
                  <a:srgbClr val="000000">
                    <a:lumMod val="75000"/>
                    <a:lumOff val="25000"/>
                  </a:srgbClr>
                </a:solidFill>
              </a:rPr>
              <a:t>同时在关键字还设置具有明确指向性的关键字，比如二次元周边</a:t>
            </a:r>
            <a:r>
              <a:rPr lang="zh-CN" altLang="en-US" sz="1200" dirty="0" smtClean="0">
                <a:solidFill>
                  <a:srgbClr val="000000">
                    <a:lumMod val="75000"/>
                    <a:lumOff val="25000"/>
                  </a:srgbClr>
                </a:solidFill>
              </a:rPr>
              <a:t>（</a:t>
            </a:r>
            <a:r>
              <a:rPr lang="en-US" altLang="zh-CN" sz="1200" dirty="0">
                <a:cs typeface="+mn-ea"/>
                <a:sym typeface="+mn-lt"/>
              </a:rPr>
              <a:t>TaoMaoDoo-Mall</a:t>
            </a:r>
            <a:r>
              <a:rPr lang="zh-CN" altLang="en-US" sz="1200" dirty="0" smtClean="0">
                <a:solidFill>
                  <a:srgbClr val="000000">
                    <a:lumMod val="75000"/>
                    <a:lumOff val="25000"/>
                  </a:srgbClr>
                </a:solidFill>
              </a:rPr>
              <a:t>作为</a:t>
            </a:r>
            <a:r>
              <a:rPr lang="zh-CN" altLang="en-US" sz="1200" dirty="0">
                <a:solidFill>
                  <a:srgbClr val="000000">
                    <a:lumMod val="75000"/>
                    <a:lumOff val="25000"/>
                  </a:srgbClr>
                </a:solidFill>
              </a:rPr>
              <a:t>一个全新的网城，首先需要在一个明确的方面让对该关键词感兴趣的人可以更快的搜索</a:t>
            </a:r>
            <a:r>
              <a:rPr lang="zh-CN" altLang="en-US" sz="1200" dirty="0" smtClean="0">
                <a:solidFill>
                  <a:srgbClr val="000000">
                    <a:lumMod val="75000"/>
                    <a:lumOff val="25000"/>
                  </a:srgbClr>
                </a:solidFill>
              </a:rPr>
              <a:t>到</a:t>
            </a:r>
            <a:r>
              <a:rPr lang="en-US" altLang="zh-CN" sz="1200" dirty="0">
                <a:cs typeface="+mn-ea"/>
                <a:sym typeface="+mn-lt"/>
              </a:rPr>
              <a:t>TaoMaoDoo-Mall</a:t>
            </a:r>
            <a:r>
              <a:rPr lang="zh-CN" altLang="en-US" sz="1200" dirty="0" smtClean="0">
                <a:solidFill>
                  <a:srgbClr val="000000">
                    <a:lumMod val="75000"/>
                    <a:lumOff val="25000"/>
                  </a:srgbClr>
                </a:solidFill>
              </a:rPr>
              <a:t>，</a:t>
            </a:r>
            <a:r>
              <a:rPr lang="zh-CN" altLang="en-US" sz="1200" dirty="0">
                <a:solidFill>
                  <a:srgbClr val="000000">
                    <a:lumMod val="75000"/>
                    <a:lumOff val="25000"/>
                  </a:srgbClr>
                </a:solidFill>
              </a:rPr>
              <a:t>在获取一定用户时，在主键向其他的行业进行发展。</a:t>
            </a:r>
            <a:r>
              <a:rPr lang="zh-CN" altLang="en-US" sz="1200" dirty="0" smtClean="0">
                <a:solidFill>
                  <a:srgbClr val="000000">
                    <a:lumMod val="75000"/>
                    <a:lumOff val="25000"/>
                  </a:srgbClr>
                </a:solidFill>
              </a:rPr>
              <a:t>）</a:t>
            </a:r>
            <a:endParaRPr lang="en-US" altLang="zh-CN" sz="1200" dirty="0" smtClean="0">
              <a:solidFill>
                <a:srgbClr val="000000">
                  <a:lumMod val="75000"/>
                  <a:lumOff val="25000"/>
                </a:srgbClr>
              </a:solidFill>
            </a:endParaRPr>
          </a:p>
          <a:p>
            <a:pPr defTabSz="914400"/>
            <a:endParaRPr lang="en-US" altLang="zh-CN" sz="1200" dirty="0">
              <a:solidFill>
                <a:srgbClr val="000000">
                  <a:lumMod val="75000"/>
                  <a:lumOff val="25000"/>
                </a:srgbClr>
              </a:solidFill>
            </a:endParaRPr>
          </a:p>
          <a:p>
            <a:pPr defTabSz="914400"/>
            <a:r>
              <a:rPr lang="zh-CN" altLang="en-US" sz="1200" dirty="0">
                <a:solidFill>
                  <a:srgbClr val="000000">
                    <a:lumMod val="75000"/>
                    <a:lumOff val="25000"/>
                  </a:srgbClr>
                </a:solidFill>
              </a:rPr>
              <a:t>也可以采用给多的付费推广词，比如在线购物、在线购物商城、网络商城、移动支付等</a:t>
            </a:r>
            <a:r>
              <a:rPr lang="en-US" altLang="zh-CN" sz="1200" dirty="0">
                <a:solidFill>
                  <a:srgbClr val="000000">
                    <a:lumMod val="75000"/>
                    <a:lumOff val="25000"/>
                  </a:srgbClr>
                </a:solidFill>
              </a:rPr>
              <a:t>SEM</a:t>
            </a:r>
            <a:r>
              <a:rPr lang="zh-CN" altLang="en-US" sz="1200" dirty="0">
                <a:solidFill>
                  <a:srgbClr val="000000">
                    <a:lumMod val="75000"/>
                    <a:lumOff val="25000"/>
                  </a:srgbClr>
                </a:solidFill>
              </a:rPr>
              <a:t>付费推广词。付费推广词的增加也会有助于</a:t>
            </a:r>
            <a:r>
              <a:rPr lang="zh-CN" altLang="en-US" sz="1200" dirty="0" smtClean="0">
                <a:solidFill>
                  <a:srgbClr val="000000">
                    <a:lumMod val="75000"/>
                    <a:lumOff val="25000"/>
                  </a:srgbClr>
                </a:solidFill>
              </a:rPr>
              <a:t>提高</a:t>
            </a:r>
            <a:r>
              <a:rPr lang="en-US" altLang="zh-CN" sz="1200" dirty="0">
                <a:cs typeface="+mn-ea"/>
                <a:sym typeface="+mn-lt"/>
              </a:rPr>
              <a:t>TaoMaoDoo-Mall</a:t>
            </a:r>
            <a:r>
              <a:rPr lang="zh-CN" altLang="en-US" sz="1200" dirty="0" smtClean="0">
                <a:solidFill>
                  <a:srgbClr val="000000">
                    <a:lumMod val="75000"/>
                    <a:lumOff val="25000"/>
                  </a:srgbClr>
                </a:solidFill>
              </a:rPr>
              <a:t>的</a:t>
            </a:r>
            <a:r>
              <a:rPr lang="zh-CN" altLang="en-US" sz="1200" dirty="0">
                <a:solidFill>
                  <a:srgbClr val="000000">
                    <a:lumMod val="75000"/>
                    <a:lumOff val="25000"/>
                  </a:srgbClr>
                </a:solidFill>
              </a:rPr>
              <a:t>搜索引擎排名。</a:t>
            </a:r>
            <a:endParaRPr lang="en-US" altLang="zh-CN" sz="1200" dirty="0">
              <a:solidFill>
                <a:srgbClr val="000000">
                  <a:lumMod val="75000"/>
                  <a:lumOff val="25000"/>
                </a:srgbClr>
              </a:solidFill>
            </a:endParaRPr>
          </a:p>
        </p:txBody>
      </p:sp>
      <p:sp>
        <p:nvSpPr>
          <p:cNvPr id="4" name="Title 1"/>
          <p:cNvSpPr txBox="1">
            <a:spLocks/>
          </p:cNvSpPr>
          <p:nvPr/>
        </p:nvSpPr>
        <p:spPr>
          <a:xfrm>
            <a:off x="611560" y="175643"/>
            <a:ext cx="295232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rgbClr val="000000">
                    <a:lumMod val="65000"/>
                    <a:lumOff val="35000"/>
                  </a:srgbClr>
                </a:solidFill>
                <a:latin typeface="微软雅黑"/>
                <a:ea typeface="微软雅黑"/>
                <a:cs typeface="+mn-ea"/>
                <a:sym typeface="+mn-lt"/>
              </a:rPr>
              <a:t>（</a:t>
            </a:r>
            <a:r>
              <a:rPr lang="en-US" altLang="zh-CN" sz="1600" dirty="0">
                <a:solidFill>
                  <a:srgbClr val="000000">
                    <a:lumMod val="65000"/>
                    <a:lumOff val="35000"/>
                  </a:srgbClr>
                </a:solidFill>
                <a:latin typeface="微软雅黑"/>
                <a:ea typeface="微软雅黑"/>
                <a:cs typeface="+mn-ea"/>
                <a:sym typeface="+mn-lt"/>
              </a:rPr>
              <a:t>2</a:t>
            </a:r>
            <a:r>
              <a:rPr lang="zh-CN" altLang="en-US" sz="1600" dirty="0">
                <a:solidFill>
                  <a:srgbClr val="000000">
                    <a:lumMod val="65000"/>
                    <a:lumOff val="35000"/>
                  </a:srgbClr>
                </a:solidFill>
                <a:latin typeface="微软雅黑"/>
                <a:ea typeface="微软雅黑"/>
                <a:cs typeface="+mn-ea"/>
                <a:sym typeface="+mn-lt"/>
              </a:rPr>
              <a:t>）</a:t>
            </a:r>
            <a:r>
              <a:rPr lang="en-US" altLang="zh-CN" sz="1600" dirty="0">
                <a:solidFill>
                  <a:srgbClr val="000000">
                    <a:lumMod val="65000"/>
                    <a:lumOff val="35000"/>
                  </a:srgbClr>
                </a:solidFill>
                <a:latin typeface="微软雅黑"/>
                <a:ea typeface="微软雅黑"/>
                <a:cs typeface="+mn-ea"/>
                <a:sym typeface="+mn-lt"/>
              </a:rPr>
              <a:t>SEO</a:t>
            </a:r>
            <a:r>
              <a:rPr lang="zh-CN" altLang="en-US" sz="1600" dirty="0">
                <a:solidFill>
                  <a:srgbClr val="000000">
                    <a:lumMod val="65000"/>
                    <a:lumOff val="35000"/>
                  </a:srgbClr>
                </a:solidFill>
                <a:latin typeface="微软雅黑"/>
                <a:ea typeface="微软雅黑"/>
                <a:cs typeface="+mn-ea"/>
                <a:sym typeface="+mn-lt"/>
              </a:rPr>
              <a:t>关键字优化</a:t>
            </a:r>
            <a:endParaRPr lang="en-GB" altLang="zh-CN" sz="1600" dirty="0">
              <a:solidFill>
                <a:srgbClr val="000000">
                  <a:lumMod val="65000"/>
                  <a:lumOff val="35000"/>
                </a:srgbClr>
              </a:solidFill>
              <a:latin typeface="微软雅黑"/>
              <a:ea typeface="微软雅黑"/>
              <a:cs typeface="+mn-ea"/>
              <a:sym typeface="+mn-lt"/>
            </a:endParaRPr>
          </a:p>
        </p:txBody>
      </p:sp>
      <p:sp>
        <p:nvSpPr>
          <p:cNvPr id="5" name="Title 1"/>
          <p:cNvSpPr txBox="1">
            <a:spLocks/>
          </p:cNvSpPr>
          <p:nvPr/>
        </p:nvSpPr>
        <p:spPr>
          <a:xfrm>
            <a:off x="753902" y="234309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600" dirty="0">
                <a:solidFill>
                  <a:srgbClr val="000000">
                    <a:lumMod val="65000"/>
                    <a:lumOff val="35000"/>
                  </a:srgbClr>
                </a:solidFill>
                <a:latin typeface="微软雅黑"/>
                <a:ea typeface="微软雅黑"/>
                <a:cs typeface="+mn-ea"/>
                <a:sym typeface="+mn-lt"/>
              </a:rPr>
              <a:t>(3)</a:t>
            </a:r>
            <a:r>
              <a:rPr lang="zh-CN" altLang="en-US" sz="1600" dirty="0">
                <a:solidFill>
                  <a:srgbClr val="000000">
                    <a:lumMod val="65000"/>
                    <a:lumOff val="35000"/>
                  </a:srgbClr>
                </a:solidFill>
                <a:latin typeface="微软雅黑"/>
                <a:ea typeface="微软雅黑"/>
                <a:cs typeface="+mn-ea"/>
                <a:sym typeface="+mn-lt"/>
              </a:rPr>
              <a:t>网页排名*</a:t>
            </a:r>
            <a:endParaRPr lang="en-GB" altLang="zh-CN" sz="1600" dirty="0">
              <a:solidFill>
                <a:srgbClr val="000000">
                  <a:lumMod val="65000"/>
                  <a:lumOff val="35000"/>
                </a:srgbClr>
              </a:solidFill>
              <a:latin typeface="微软雅黑"/>
              <a:ea typeface="微软雅黑"/>
              <a:cs typeface="+mn-ea"/>
              <a:sym typeface="+mn-lt"/>
            </a:endParaRPr>
          </a:p>
        </p:txBody>
      </p:sp>
      <p:sp>
        <p:nvSpPr>
          <p:cNvPr id="6" name="文本框 1">
            <a:extLst>
              <a:ext uri="{FF2B5EF4-FFF2-40B4-BE49-F238E27FC236}">
                <a16:creationId xmlns="" xmlns:a16="http://schemas.microsoft.com/office/drawing/2014/main" id="{FE888DF4-CB52-4FBE-A139-73E8EAFA8125}"/>
              </a:ext>
            </a:extLst>
          </p:cNvPr>
          <p:cNvSpPr txBox="1"/>
          <p:nvPr/>
        </p:nvSpPr>
        <p:spPr>
          <a:xfrm>
            <a:off x="755931" y="2787774"/>
            <a:ext cx="7344816" cy="2123658"/>
          </a:xfrm>
          <a:prstGeom prst="rect">
            <a:avLst/>
          </a:prstGeom>
          <a:noFill/>
        </p:spPr>
        <p:txBody>
          <a:bodyPr wrap="square" rtlCol="0">
            <a:spAutoFit/>
          </a:bodyPr>
          <a:lstStyle/>
          <a:p>
            <a:pPr defTabSz="914400"/>
            <a:r>
              <a:rPr lang="en-US" altLang="zh-CN" sz="1200" dirty="0">
                <a:solidFill>
                  <a:srgbClr val="000000">
                    <a:lumMod val="75000"/>
                    <a:lumOff val="25000"/>
                  </a:srgbClr>
                </a:solidFill>
              </a:rPr>
              <a:t>PageRank</a:t>
            </a:r>
            <a:r>
              <a:rPr lang="zh-CN" altLang="en-US" sz="1200" dirty="0">
                <a:solidFill>
                  <a:srgbClr val="000000">
                    <a:lumMod val="75000"/>
                    <a:lumOff val="25000"/>
                  </a:srgbClr>
                </a:solidFill>
              </a:rPr>
              <a:t>作为早期关于搜索引擎对网页搜索排名的一个重要依据，它通过网页被用户的访问量来判断该网页的质量，用户访问量越高，该网页的质量就越高。而用户在浏览网页时只要通过通过超链接进行页面跳转即可，因为就导致越多的网页链接到到该网页，该网页的</a:t>
            </a:r>
            <a:r>
              <a:rPr lang="en-US" altLang="zh-CN" sz="1200" dirty="0">
                <a:solidFill>
                  <a:srgbClr val="000000">
                    <a:lumMod val="75000"/>
                    <a:lumOff val="25000"/>
                  </a:srgbClr>
                </a:solidFill>
              </a:rPr>
              <a:t>PageRank</a:t>
            </a:r>
            <a:r>
              <a:rPr lang="zh-CN" altLang="en-US" sz="1200" dirty="0">
                <a:solidFill>
                  <a:srgbClr val="000000">
                    <a:lumMod val="75000"/>
                    <a:lumOff val="25000"/>
                  </a:srgbClr>
                </a:solidFill>
              </a:rPr>
              <a:t>就会越高</a:t>
            </a:r>
            <a:r>
              <a:rPr lang="zh-CN" altLang="en-US" sz="1200" dirty="0" smtClean="0">
                <a:solidFill>
                  <a:srgbClr val="000000">
                    <a:lumMod val="75000"/>
                    <a:lumOff val="25000"/>
                  </a:srgbClr>
                </a:solidFill>
              </a:rPr>
              <a:t>。</a:t>
            </a:r>
            <a:endParaRPr lang="en-US" altLang="zh-CN" sz="1200" dirty="0" smtClean="0">
              <a:solidFill>
                <a:srgbClr val="000000">
                  <a:lumMod val="75000"/>
                  <a:lumOff val="25000"/>
                </a:srgbClr>
              </a:solidFill>
            </a:endParaRPr>
          </a:p>
          <a:p>
            <a:pPr defTabSz="914400"/>
            <a:endParaRPr lang="en-US" altLang="zh-CN" sz="1200" dirty="0" smtClean="0">
              <a:solidFill>
                <a:srgbClr val="000000">
                  <a:lumMod val="75000"/>
                  <a:lumOff val="25000"/>
                </a:srgbClr>
              </a:solidFill>
            </a:endParaRPr>
          </a:p>
          <a:p>
            <a:pPr defTabSz="914400"/>
            <a:r>
              <a:rPr lang="zh-CN" altLang="en-US" sz="1200" dirty="0" smtClean="0">
                <a:solidFill>
                  <a:srgbClr val="000000">
                    <a:lumMod val="75000"/>
                    <a:lumOff val="25000"/>
                  </a:srgbClr>
                </a:solidFill>
              </a:rPr>
              <a:t>虽然</a:t>
            </a:r>
            <a:r>
              <a:rPr lang="zh-CN" altLang="en-US" sz="1200" dirty="0">
                <a:solidFill>
                  <a:srgbClr val="000000">
                    <a:lumMod val="75000"/>
                    <a:lumOff val="25000"/>
                  </a:srgbClr>
                </a:solidFill>
              </a:rPr>
              <a:t>通过有意地增加网桥来关联到网页可以有效地提高网页地</a:t>
            </a:r>
            <a:r>
              <a:rPr lang="en-US" altLang="zh-CN" sz="1200" dirty="0">
                <a:solidFill>
                  <a:srgbClr val="000000">
                    <a:lumMod val="75000"/>
                    <a:lumOff val="25000"/>
                  </a:srgbClr>
                </a:solidFill>
              </a:rPr>
              <a:t>PageRank</a:t>
            </a:r>
            <a:r>
              <a:rPr lang="zh-CN" altLang="en-US" sz="1200" dirty="0">
                <a:solidFill>
                  <a:srgbClr val="000000">
                    <a:lumMod val="75000"/>
                    <a:lumOff val="25000"/>
                  </a:srgbClr>
                </a:solidFill>
              </a:rPr>
              <a:t>，但是该方法属于黑帽测试，是违反规定不可取地</a:t>
            </a:r>
            <a:r>
              <a:rPr lang="zh-CN" altLang="en-US" sz="1200" dirty="0" smtClean="0">
                <a:solidFill>
                  <a:srgbClr val="000000">
                    <a:lumMod val="75000"/>
                    <a:lumOff val="25000"/>
                  </a:srgbClr>
                </a:solidFill>
              </a:rPr>
              <a:t>。</a:t>
            </a:r>
            <a:endParaRPr lang="en-US" altLang="zh-CN" sz="1200" dirty="0" smtClean="0">
              <a:solidFill>
                <a:srgbClr val="000000">
                  <a:lumMod val="75000"/>
                  <a:lumOff val="25000"/>
                </a:srgbClr>
              </a:solidFill>
            </a:endParaRPr>
          </a:p>
          <a:p>
            <a:pPr defTabSz="914400"/>
            <a:endParaRPr lang="en-US" altLang="zh-CN" sz="1200" dirty="0" smtClean="0">
              <a:solidFill>
                <a:srgbClr val="000000">
                  <a:lumMod val="75000"/>
                  <a:lumOff val="25000"/>
                </a:srgbClr>
              </a:solidFill>
            </a:endParaRPr>
          </a:p>
          <a:p>
            <a:pPr defTabSz="914400"/>
            <a:r>
              <a:rPr lang="zh-CN" altLang="en-US" sz="1200" dirty="0" smtClean="0">
                <a:solidFill>
                  <a:srgbClr val="000000">
                    <a:lumMod val="75000"/>
                    <a:lumOff val="25000"/>
                  </a:srgbClr>
                </a:solidFill>
              </a:rPr>
              <a:t>现在</a:t>
            </a:r>
            <a:r>
              <a:rPr lang="zh-CN" altLang="en-US" sz="1200" dirty="0">
                <a:solidFill>
                  <a:srgbClr val="000000">
                    <a:lumMod val="75000"/>
                    <a:lumOff val="25000"/>
                  </a:srgbClr>
                </a:solidFill>
              </a:rPr>
              <a:t>搜索引擎会依靠多种网页排名算法来确定网页的</a:t>
            </a:r>
            <a:r>
              <a:rPr lang="en-US" altLang="zh-CN" sz="1200" dirty="0">
                <a:solidFill>
                  <a:srgbClr val="000000">
                    <a:lumMod val="75000"/>
                    <a:lumOff val="25000"/>
                  </a:srgbClr>
                </a:solidFill>
              </a:rPr>
              <a:t>rank</a:t>
            </a:r>
            <a:r>
              <a:rPr lang="zh-CN" altLang="en-US" sz="1200" dirty="0">
                <a:solidFill>
                  <a:srgbClr val="000000">
                    <a:lumMod val="75000"/>
                    <a:lumOff val="25000"/>
                  </a:srgbClr>
                </a:solidFill>
              </a:rPr>
              <a:t>且排名算法不对外公开。不再使用单独</a:t>
            </a:r>
            <a:r>
              <a:rPr lang="en-US" altLang="zh-CN" sz="1200" dirty="0">
                <a:solidFill>
                  <a:srgbClr val="000000">
                    <a:lumMod val="75000"/>
                    <a:lumOff val="25000"/>
                  </a:srgbClr>
                </a:solidFill>
              </a:rPr>
              <a:t>PageRank</a:t>
            </a:r>
            <a:r>
              <a:rPr lang="zh-CN" altLang="en-US" sz="1200" dirty="0">
                <a:solidFill>
                  <a:srgbClr val="000000">
                    <a:lumMod val="75000"/>
                    <a:lumOff val="25000"/>
                  </a:srgbClr>
                </a:solidFill>
              </a:rPr>
              <a:t>来作为页面排名依据。但是并不代表熟知</a:t>
            </a:r>
            <a:r>
              <a:rPr lang="en-US" altLang="zh-CN" sz="1200" dirty="0">
                <a:solidFill>
                  <a:srgbClr val="000000">
                    <a:lumMod val="75000"/>
                    <a:lumOff val="25000"/>
                  </a:srgbClr>
                </a:solidFill>
              </a:rPr>
              <a:t>PageRank</a:t>
            </a:r>
            <a:r>
              <a:rPr lang="zh-CN" altLang="en-US" sz="1200" dirty="0">
                <a:solidFill>
                  <a:srgbClr val="000000">
                    <a:lumMod val="75000"/>
                    <a:lumOff val="25000"/>
                  </a:srgbClr>
                </a:solidFill>
              </a:rPr>
              <a:t>和研究各个搜索引擎的排名对网页排名没有作用</a:t>
            </a:r>
            <a:r>
              <a:rPr lang="zh-CN" altLang="en-US" sz="1200" dirty="0" smtClean="0">
                <a:solidFill>
                  <a:srgbClr val="000000">
                    <a:lumMod val="75000"/>
                    <a:lumOff val="25000"/>
                  </a:srgbClr>
                </a:solidFill>
              </a:rPr>
              <a:t>。</a:t>
            </a:r>
            <a:endParaRPr lang="en-US" altLang="zh-CN" sz="1200" dirty="0" smtClean="0">
              <a:solidFill>
                <a:srgbClr val="000000">
                  <a:lumMod val="75000"/>
                  <a:lumOff val="25000"/>
                </a:srgbClr>
              </a:solidFill>
            </a:endParaRPr>
          </a:p>
          <a:p>
            <a:pPr defTabSz="914400"/>
            <a:endParaRPr lang="en-US" altLang="zh-CN" sz="1200" dirty="0" smtClean="0">
              <a:solidFill>
                <a:srgbClr val="000000">
                  <a:lumMod val="75000"/>
                  <a:lumOff val="25000"/>
                </a:srgbClr>
              </a:solidFill>
            </a:endParaRPr>
          </a:p>
          <a:p>
            <a:pPr defTabSz="914400"/>
            <a:r>
              <a:rPr lang="zh-CN" altLang="en-US" sz="1200" dirty="0" smtClean="0">
                <a:solidFill>
                  <a:srgbClr val="000000">
                    <a:lumMod val="75000"/>
                    <a:lumOff val="25000"/>
                  </a:srgbClr>
                </a:solidFill>
              </a:rPr>
              <a:t>应该</a:t>
            </a:r>
            <a:r>
              <a:rPr lang="zh-CN" altLang="en-US" sz="1200" dirty="0">
                <a:solidFill>
                  <a:srgbClr val="000000">
                    <a:lumMod val="75000"/>
                    <a:lumOff val="25000"/>
                  </a:srgbClr>
                </a:solidFill>
              </a:rPr>
              <a:t>根据已知网页排名的规律来对我们的代码和构成进行相对应的调整。</a:t>
            </a:r>
            <a:endParaRPr lang="en-US" altLang="zh-CN" sz="1200" dirty="0">
              <a:solidFill>
                <a:srgbClr val="000000">
                  <a:lumMod val="75000"/>
                  <a:lumOff val="25000"/>
                </a:srgbClr>
              </a:solidFill>
            </a:endParaRP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123478"/>
            <a:ext cx="1307018" cy="106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76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rgbClr val="000000">
                    <a:lumMod val="65000"/>
                    <a:lumOff val="35000"/>
                  </a:srgbClr>
                </a:solidFill>
                <a:latin typeface="微软雅黑"/>
                <a:ea typeface="微软雅黑"/>
                <a:cs typeface="+mn-ea"/>
                <a:sym typeface="+mn-lt"/>
              </a:rPr>
              <a:t>（</a:t>
            </a:r>
            <a:r>
              <a:rPr lang="en-US" altLang="zh-CN" sz="1600" dirty="0">
                <a:solidFill>
                  <a:srgbClr val="000000">
                    <a:lumMod val="65000"/>
                    <a:lumOff val="35000"/>
                  </a:srgbClr>
                </a:solidFill>
                <a:latin typeface="微软雅黑"/>
                <a:ea typeface="微软雅黑"/>
                <a:cs typeface="+mn-ea"/>
                <a:sym typeface="+mn-lt"/>
              </a:rPr>
              <a:t>4</a:t>
            </a:r>
            <a:r>
              <a:rPr lang="zh-CN" altLang="en-US" sz="1600" dirty="0">
                <a:solidFill>
                  <a:srgbClr val="000000">
                    <a:lumMod val="65000"/>
                    <a:lumOff val="35000"/>
                  </a:srgbClr>
                </a:solidFill>
                <a:latin typeface="微软雅黑"/>
                <a:ea typeface="微软雅黑"/>
                <a:cs typeface="+mn-ea"/>
                <a:sym typeface="+mn-lt"/>
              </a:rPr>
              <a:t>）病毒式营销*</a:t>
            </a:r>
            <a:endParaRPr lang="en-GB" altLang="zh-CN" sz="1600" dirty="0">
              <a:solidFill>
                <a:srgbClr val="000000">
                  <a:lumMod val="65000"/>
                  <a:lumOff val="35000"/>
                </a:srgbClr>
              </a:solidFill>
              <a:latin typeface="微软雅黑"/>
              <a:ea typeface="微软雅黑"/>
              <a:cs typeface="+mn-ea"/>
              <a:sym typeface="+mn-lt"/>
            </a:endParaRPr>
          </a:p>
        </p:txBody>
      </p:sp>
      <p:sp>
        <p:nvSpPr>
          <p:cNvPr id="3" name="文本框 2">
            <a:extLst>
              <a:ext uri="{FF2B5EF4-FFF2-40B4-BE49-F238E27FC236}">
                <a16:creationId xmlns="" xmlns:a16="http://schemas.microsoft.com/office/drawing/2014/main" id="{12F3DAF4-E730-4687-B176-002E3144A026}"/>
              </a:ext>
            </a:extLst>
          </p:cNvPr>
          <p:cNvSpPr txBox="1"/>
          <p:nvPr/>
        </p:nvSpPr>
        <p:spPr>
          <a:xfrm>
            <a:off x="611560" y="699542"/>
            <a:ext cx="7488832" cy="461665"/>
          </a:xfrm>
          <a:prstGeom prst="rect">
            <a:avLst/>
          </a:prstGeom>
          <a:noFill/>
        </p:spPr>
        <p:txBody>
          <a:bodyPr wrap="square" rtlCol="0">
            <a:spAutoFit/>
          </a:bodyPr>
          <a:lstStyle/>
          <a:p>
            <a:pPr defTabSz="914400"/>
            <a:r>
              <a:rPr lang="zh-CN" altLang="en-US" sz="1200" dirty="0">
                <a:solidFill>
                  <a:srgbClr val="000000">
                    <a:lumMod val="75000"/>
                    <a:lumOff val="25000"/>
                  </a:srgbClr>
                </a:solidFill>
              </a:rPr>
              <a:t>病毒式营销是基于社交系统，消费者到消费者模式的营销方式。</a:t>
            </a:r>
            <a:endParaRPr lang="en-US" altLang="zh-CN" sz="1200" dirty="0">
              <a:solidFill>
                <a:srgbClr val="000000">
                  <a:lumMod val="75000"/>
                  <a:lumOff val="25000"/>
                </a:srgbClr>
              </a:solidFill>
            </a:endParaRPr>
          </a:p>
          <a:p>
            <a:pPr defTabSz="914400"/>
            <a:r>
              <a:rPr lang="zh-CN" altLang="en-US" sz="1200" dirty="0">
                <a:solidFill>
                  <a:srgbClr val="000000">
                    <a:lumMod val="75000"/>
                    <a:lumOff val="25000"/>
                  </a:srgbClr>
                </a:solidFill>
              </a:rPr>
              <a:t>基于病毒式营销，对各个版本</a:t>
            </a:r>
            <a:r>
              <a:rPr lang="zh-CN" altLang="en-US" sz="1200" dirty="0" smtClean="0">
                <a:solidFill>
                  <a:srgbClr val="000000">
                    <a:lumMod val="75000"/>
                    <a:lumOff val="25000"/>
                  </a:srgbClr>
                </a:solidFill>
              </a:rPr>
              <a:t>的</a:t>
            </a:r>
            <a:r>
              <a:rPr lang="en-US" altLang="zh-CN" sz="1200" dirty="0">
                <a:cs typeface="+mn-ea"/>
                <a:sym typeface="+mn-lt"/>
              </a:rPr>
              <a:t>TaoMaoDoo-Mall</a:t>
            </a:r>
            <a:r>
              <a:rPr lang="zh-CN" altLang="en-US" sz="1200" dirty="0" smtClean="0">
                <a:solidFill>
                  <a:srgbClr val="000000">
                    <a:lumMod val="75000"/>
                    <a:lumOff val="25000"/>
                  </a:srgbClr>
                </a:solidFill>
              </a:rPr>
              <a:t>的</a:t>
            </a:r>
            <a:r>
              <a:rPr lang="zh-CN" altLang="en-US" sz="1200" dirty="0">
                <a:solidFill>
                  <a:srgbClr val="000000">
                    <a:lumMod val="75000"/>
                    <a:lumOff val="25000"/>
                  </a:srgbClr>
                </a:solidFill>
              </a:rPr>
              <a:t>再不同的社交平台上进行营销</a:t>
            </a:r>
            <a:endParaRPr lang="en-US" altLang="zh-CN" sz="1200" dirty="0">
              <a:solidFill>
                <a:srgbClr val="000000">
                  <a:lumMod val="75000"/>
                  <a:lumOff val="25000"/>
                </a:srgbClr>
              </a:solidFill>
            </a:endParaRPr>
          </a:p>
        </p:txBody>
      </p:sp>
      <p:grpSp>
        <p:nvGrpSpPr>
          <p:cNvPr id="61" name="组合 60">
            <a:extLst>
              <a:ext uri="{FF2B5EF4-FFF2-40B4-BE49-F238E27FC236}">
                <a16:creationId xmlns="" xmlns:a16="http://schemas.microsoft.com/office/drawing/2014/main" id="{0DDC2FB8-682B-41DC-A119-1BC77FFCB5D0}"/>
              </a:ext>
            </a:extLst>
          </p:cNvPr>
          <p:cNvGrpSpPr/>
          <p:nvPr/>
        </p:nvGrpSpPr>
        <p:grpSpPr>
          <a:xfrm>
            <a:off x="2555776" y="1299445"/>
            <a:ext cx="3105980" cy="2962384"/>
            <a:chOff x="3019011" y="1275607"/>
            <a:chExt cx="3105980" cy="2962384"/>
          </a:xfrm>
        </p:grpSpPr>
        <p:grpSp>
          <p:nvGrpSpPr>
            <p:cNvPr id="62" name="Group 38">
              <a:extLst>
                <a:ext uri="{FF2B5EF4-FFF2-40B4-BE49-F238E27FC236}">
                  <a16:creationId xmlns="" xmlns:a16="http://schemas.microsoft.com/office/drawing/2014/main" id="{5F476CFD-2269-416C-8CEE-2AF8E3C8C25F}"/>
                </a:ext>
              </a:extLst>
            </p:cNvPr>
            <p:cNvGrpSpPr/>
            <p:nvPr/>
          </p:nvGrpSpPr>
          <p:grpSpPr>
            <a:xfrm flipH="1" flipV="1">
              <a:off x="3019011" y="3052206"/>
              <a:ext cx="1212601" cy="1185785"/>
              <a:chOff x="4724404" y="1514475"/>
              <a:chExt cx="1384755" cy="1354133"/>
            </a:xfrm>
          </p:grpSpPr>
          <p:sp>
            <p:nvSpPr>
              <p:cNvPr id="104" name="Freeform: Shape 43">
                <a:extLst>
                  <a:ext uri="{FF2B5EF4-FFF2-40B4-BE49-F238E27FC236}">
                    <a16:creationId xmlns="" xmlns:a16="http://schemas.microsoft.com/office/drawing/2014/main" id="{D44EEF69-B855-4011-AF9E-9AA1DB03C81D}"/>
                  </a:ext>
                </a:extLst>
              </p:cNvPr>
              <p:cNvSpPr>
                <a:spLocks/>
              </p:cNvSpPr>
              <p:nvPr/>
            </p:nvSpPr>
            <p:spPr bwMode="auto">
              <a:xfrm>
                <a:off x="4724404" y="1990723"/>
                <a:ext cx="877887" cy="877885"/>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bg1">
                  <a:lumMod val="85000"/>
                </a:schemeClr>
              </a:solidFill>
              <a:ln w="9525">
                <a:noFill/>
                <a:round/>
                <a:headEnd/>
                <a:tailEnd/>
              </a:ln>
            </p:spPr>
            <p:txBody>
              <a:bodyPr anchor="ctr"/>
              <a:lstStyle/>
              <a:p>
                <a:pPr algn="ctr" defTabSz="914400"/>
                <a:endParaRPr>
                  <a:solidFill>
                    <a:srgbClr val="000000"/>
                  </a:solidFill>
                  <a:cs typeface="+mn-ea"/>
                  <a:sym typeface="+mn-lt"/>
                </a:endParaRPr>
              </a:p>
            </p:txBody>
          </p:sp>
          <p:sp>
            <p:nvSpPr>
              <p:cNvPr id="106" name="Oval 41">
                <a:extLst>
                  <a:ext uri="{FF2B5EF4-FFF2-40B4-BE49-F238E27FC236}">
                    <a16:creationId xmlns="" xmlns:a16="http://schemas.microsoft.com/office/drawing/2014/main" id="{66F12291-0EEA-4DAE-95C2-451CA17AFAAA}"/>
                  </a:ext>
                </a:extLst>
              </p:cNvPr>
              <p:cNvSpPr>
                <a:spLocks/>
              </p:cNvSpPr>
              <p:nvPr/>
            </p:nvSpPr>
            <p:spPr bwMode="auto">
              <a:xfrm>
                <a:off x="5172075" y="1514475"/>
                <a:ext cx="937084" cy="935102"/>
              </a:xfrm>
              <a:prstGeom prst="ellipse">
                <a:avLst/>
              </a:prstGeom>
              <a:solidFill>
                <a:schemeClr val="accent4"/>
              </a:solidFill>
              <a:ln w="9525">
                <a:noFill/>
                <a:round/>
                <a:headEnd/>
                <a:tailEnd/>
              </a:ln>
            </p:spPr>
            <p:txBody>
              <a:bodyPr anchor="ctr"/>
              <a:lstStyle/>
              <a:p>
                <a:pPr algn="ctr" defTabSz="914400"/>
                <a:endParaRPr>
                  <a:solidFill>
                    <a:srgbClr val="000000"/>
                  </a:solidFill>
                  <a:cs typeface="+mn-ea"/>
                  <a:sym typeface="+mn-lt"/>
                </a:endParaRPr>
              </a:p>
            </p:txBody>
          </p:sp>
        </p:grpSp>
        <p:grpSp>
          <p:nvGrpSpPr>
            <p:cNvPr id="64" name="Group 52">
              <a:extLst>
                <a:ext uri="{FF2B5EF4-FFF2-40B4-BE49-F238E27FC236}">
                  <a16:creationId xmlns="" xmlns:a16="http://schemas.microsoft.com/office/drawing/2014/main" id="{09D446F6-D41C-4267-97FF-60A54EEF487C}"/>
                </a:ext>
              </a:extLst>
            </p:cNvPr>
            <p:cNvGrpSpPr/>
            <p:nvPr/>
          </p:nvGrpSpPr>
          <p:grpSpPr>
            <a:xfrm flipH="1">
              <a:off x="3019018" y="1275607"/>
              <a:ext cx="1212604" cy="1185788"/>
              <a:chOff x="4724399" y="1514475"/>
              <a:chExt cx="1384760" cy="1354136"/>
            </a:xfrm>
          </p:grpSpPr>
          <p:sp>
            <p:nvSpPr>
              <p:cNvPr id="96" name="Freeform: Shape 77">
                <a:extLst>
                  <a:ext uri="{FF2B5EF4-FFF2-40B4-BE49-F238E27FC236}">
                    <a16:creationId xmlns="" xmlns:a16="http://schemas.microsoft.com/office/drawing/2014/main" id="{B38E565F-3A48-4D59-A792-0DF47CE01FFF}"/>
                  </a:ext>
                </a:extLst>
              </p:cNvPr>
              <p:cNvSpPr>
                <a:spLocks/>
              </p:cNvSpPr>
              <p:nvPr/>
            </p:nvSpPr>
            <p:spPr bwMode="auto">
              <a:xfrm>
                <a:off x="4724399" y="1990725"/>
                <a:ext cx="877886" cy="877886"/>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bg1">
                  <a:lumMod val="85000"/>
                </a:schemeClr>
              </a:solidFill>
              <a:ln w="9525">
                <a:noFill/>
                <a:round/>
                <a:headEnd/>
                <a:tailEnd/>
              </a:ln>
            </p:spPr>
            <p:txBody>
              <a:bodyPr anchor="ctr"/>
              <a:lstStyle/>
              <a:p>
                <a:pPr algn="ctr" defTabSz="914400"/>
                <a:endParaRPr>
                  <a:solidFill>
                    <a:srgbClr val="000000"/>
                  </a:solidFill>
                  <a:cs typeface="+mn-ea"/>
                  <a:sym typeface="+mn-lt"/>
                </a:endParaRPr>
              </a:p>
            </p:txBody>
          </p:sp>
          <p:sp>
            <p:nvSpPr>
              <p:cNvPr id="98" name="Oval 75">
                <a:extLst>
                  <a:ext uri="{FF2B5EF4-FFF2-40B4-BE49-F238E27FC236}">
                    <a16:creationId xmlns="" xmlns:a16="http://schemas.microsoft.com/office/drawing/2014/main" id="{5271005C-6DF5-4E61-AE08-C093D889D583}"/>
                  </a:ext>
                </a:extLst>
              </p:cNvPr>
              <p:cNvSpPr>
                <a:spLocks/>
              </p:cNvSpPr>
              <p:nvPr/>
            </p:nvSpPr>
            <p:spPr bwMode="auto">
              <a:xfrm>
                <a:off x="5172075" y="1514475"/>
                <a:ext cx="937084" cy="935102"/>
              </a:xfrm>
              <a:prstGeom prst="ellipse">
                <a:avLst/>
              </a:prstGeom>
              <a:solidFill>
                <a:schemeClr val="accent1"/>
              </a:solidFill>
              <a:ln w="9525">
                <a:noFill/>
                <a:round/>
                <a:headEnd/>
                <a:tailEnd/>
              </a:ln>
            </p:spPr>
            <p:txBody>
              <a:bodyPr anchor="ctr"/>
              <a:lstStyle/>
              <a:p>
                <a:pPr algn="ctr" defTabSz="914400"/>
                <a:endParaRPr>
                  <a:solidFill>
                    <a:srgbClr val="000000"/>
                  </a:solidFill>
                  <a:cs typeface="+mn-ea"/>
                  <a:sym typeface="+mn-lt"/>
                </a:endParaRPr>
              </a:p>
            </p:txBody>
          </p:sp>
        </p:grpSp>
        <p:grpSp>
          <p:nvGrpSpPr>
            <p:cNvPr id="65" name="Group 79">
              <a:extLst>
                <a:ext uri="{FF2B5EF4-FFF2-40B4-BE49-F238E27FC236}">
                  <a16:creationId xmlns="" xmlns:a16="http://schemas.microsoft.com/office/drawing/2014/main" id="{CD3CC821-1CC8-4D93-BA42-A2633461FF71}"/>
                </a:ext>
              </a:extLst>
            </p:cNvPr>
            <p:cNvGrpSpPr/>
            <p:nvPr/>
          </p:nvGrpSpPr>
          <p:grpSpPr>
            <a:xfrm>
              <a:off x="4912386" y="1275607"/>
              <a:ext cx="1212605" cy="1185788"/>
              <a:chOff x="4724400" y="1514475"/>
              <a:chExt cx="1384759" cy="1354136"/>
            </a:xfrm>
          </p:grpSpPr>
          <p:sp>
            <p:nvSpPr>
              <p:cNvPr id="92" name="Freeform: Shape 84">
                <a:extLst>
                  <a:ext uri="{FF2B5EF4-FFF2-40B4-BE49-F238E27FC236}">
                    <a16:creationId xmlns="" xmlns:a16="http://schemas.microsoft.com/office/drawing/2014/main" id="{8CBA7C05-9E01-4AAD-96BF-E67CE35F6AA9}"/>
                  </a:ext>
                </a:extLst>
              </p:cNvPr>
              <p:cNvSpPr>
                <a:spLocks/>
              </p:cNvSpPr>
              <p:nvPr/>
            </p:nvSpPr>
            <p:spPr bwMode="auto">
              <a:xfrm>
                <a:off x="4724400" y="1990725"/>
                <a:ext cx="877886" cy="877886"/>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bg1">
                  <a:lumMod val="85000"/>
                </a:schemeClr>
              </a:solidFill>
              <a:ln w="9525">
                <a:noFill/>
                <a:round/>
                <a:headEnd/>
                <a:tailEnd/>
              </a:ln>
            </p:spPr>
            <p:txBody>
              <a:bodyPr anchor="ctr"/>
              <a:lstStyle/>
              <a:p>
                <a:pPr algn="ctr" defTabSz="914400"/>
                <a:endParaRPr>
                  <a:solidFill>
                    <a:srgbClr val="000000"/>
                  </a:solidFill>
                  <a:cs typeface="+mn-ea"/>
                  <a:sym typeface="+mn-lt"/>
                </a:endParaRPr>
              </a:p>
            </p:txBody>
          </p:sp>
          <p:sp>
            <p:nvSpPr>
              <p:cNvPr id="94" name="Oval 82">
                <a:extLst>
                  <a:ext uri="{FF2B5EF4-FFF2-40B4-BE49-F238E27FC236}">
                    <a16:creationId xmlns="" xmlns:a16="http://schemas.microsoft.com/office/drawing/2014/main" id="{4D786CC3-D0E1-4D93-8FE2-BA88A7C77B42}"/>
                  </a:ext>
                </a:extLst>
              </p:cNvPr>
              <p:cNvSpPr>
                <a:spLocks/>
              </p:cNvSpPr>
              <p:nvPr/>
            </p:nvSpPr>
            <p:spPr bwMode="auto">
              <a:xfrm>
                <a:off x="5172075" y="1514475"/>
                <a:ext cx="937084" cy="935102"/>
              </a:xfrm>
              <a:prstGeom prst="ellipse">
                <a:avLst/>
              </a:prstGeom>
              <a:solidFill>
                <a:schemeClr val="accent2"/>
              </a:solidFill>
              <a:ln w="9525">
                <a:noFill/>
                <a:round/>
                <a:headEnd/>
                <a:tailEnd/>
              </a:ln>
            </p:spPr>
            <p:txBody>
              <a:bodyPr anchor="ctr"/>
              <a:lstStyle/>
              <a:p>
                <a:pPr algn="ctr" defTabSz="914400"/>
                <a:endParaRPr>
                  <a:solidFill>
                    <a:srgbClr val="000000"/>
                  </a:solidFill>
                  <a:cs typeface="+mn-ea"/>
                  <a:sym typeface="+mn-lt"/>
                </a:endParaRPr>
              </a:p>
            </p:txBody>
          </p:sp>
        </p:grpSp>
        <p:grpSp>
          <p:nvGrpSpPr>
            <p:cNvPr id="66" name="Group 86">
              <a:extLst>
                <a:ext uri="{FF2B5EF4-FFF2-40B4-BE49-F238E27FC236}">
                  <a16:creationId xmlns="" xmlns:a16="http://schemas.microsoft.com/office/drawing/2014/main" id="{49A0CD69-0CE4-4BE7-8BF2-A20908E4E5E4}"/>
                </a:ext>
              </a:extLst>
            </p:cNvPr>
            <p:cNvGrpSpPr/>
            <p:nvPr/>
          </p:nvGrpSpPr>
          <p:grpSpPr>
            <a:xfrm>
              <a:off x="3819734" y="2006123"/>
              <a:ext cx="1504533" cy="1501350"/>
              <a:chOff x="3867684" y="2281754"/>
              <a:chExt cx="1408633" cy="1405653"/>
            </a:xfrm>
          </p:grpSpPr>
          <p:sp>
            <p:nvSpPr>
              <p:cNvPr id="90" name="Oval 87">
                <a:extLst>
                  <a:ext uri="{FF2B5EF4-FFF2-40B4-BE49-F238E27FC236}">
                    <a16:creationId xmlns="" xmlns:a16="http://schemas.microsoft.com/office/drawing/2014/main" id="{AAE8F85C-78CC-4B8E-9086-476A3FD60FDD}"/>
                  </a:ext>
                </a:extLst>
              </p:cNvPr>
              <p:cNvSpPr>
                <a:spLocks/>
              </p:cNvSpPr>
              <p:nvPr/>
            </p:nvSpPr>
            <p:spPr bwMode="auto">
              <a:xfrm>
                <a:off x="3867684" y="2281754"/>
                <a:ext cx="1408633" cy="1405653"/>
              </a:xfrm>
              <a:prstGeom prst="ellipse">
                <a:avLst/>
              </a:prstGeom>
              <a:solidFill>
                <a:schemeClr val="bg1">
                  <a:lumMod val="75000"/>
                </a:schemeClr>
              </a:solidFill>
              <a:ln w="9525">
                <a:noFill/>
                <a:round/>
                <a:headEnd/>
                <a:tailEnd/>
              </a:ln>
            </p:spPr>
            <p:txBody>
              <a:bodyPr anchor="ctr"/>
              <a:lstStyle/>
              <a:p>
                <a:pPr algn="ctr" defTabSz="914400"/>
                <a:endParaRPr>
                  <a:solidFill>
                    <a:srgbClr val="000000"/>
                  </a:solidFill>
                  <a:cs typeface="+mn-ea"/>
                  <a:sym typeface="+mn-lt"/>
                </a:endParaRPr>
              </a:p>
            </p:txBody>
          </p:sp>
          <p:sp>
            <p:nvSpPr>
              <p:cNvPr id="91" name="Freeform: Shape 88">
                <a:extLst>
                  <a:ext uri="{FF2B5EF4-FFF2-40B4-BE49-F238E27FC236}">
                    <a16:creationId xmlns="" xmlns:a16="http://schemas.microsoft.com/office/drawing/2014/main" id="{9BC1EDEC-9DC1-4299-81C3-2EC2BDD4DFB1}"/>
                  </a:ext>
                </a:extLst>
              </p:cNvPr>
              <p:cNvSpPr>
                <a:spLocks/>
              </p:cNvSpPr>
              <p:nvPr/>
            </p:nvSpPr>
            <p:spPr bwMode="auto">
              <a:xfrm>
                <a:off x="4043392" y="2455972"/>
                <a:ext cx="1057220" cy="1057219"/>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defTabSz="914400"/>
                <a:endParaRPr>
                  <a:solidFill>
                    <a:srgbClr val="000000"/>
                  </a:solidFill>
                  <a:cs typeface="+mn-ea"/>
                  <a:sym typeface="+mn-lt"/>
                </a:endParaRPr>
              </a:p>
            </p:txBody>
          </p:sp>
        </p:grpSp>
        <p:grpSp>
          <p:nvGrpSpPr>
            <p:cNvPr id="67" name="Group 89">
              <a:extLst>
                <a:ext uri="{FF2B5EF4-FFF2-40B4-BE49-F238E27FC236}">
                  <a16:creationId xmlns="" xmlns:a16="http://schemas.microsoft.com/office/drawing/2014/main" id="{3A2D0C0F-71D0-4632-A941-837DED894D8A}"/>
                </a:ext>
              </a:extLst>
            </p:cNvPr>
            <p:cNvGrpSpPr/>
            <p:nvPr/>
          </p:nvGrpSpPr>
          <p:grpSpPr>
            <a:xfrm>
              <a:off x="4345830" y="2533257"/>
              <a:ext cx="452345" cy="447085"/>
              <a:chOff x="3959226" y="1355724"/>
              <a:chExt cx="273050" cy="269875"/>
            </a:xfrm>
          </p:grpSpPr>
          <p:sp>
            <p:nvSpPr>
              <p:cNvPr id="86" name="Freeform: Shape 90">
                <a:extLst>
                  <a:ext uri="{FF2B5EF4-FFF2-40B4-BE49-F238E27FC236}">
                    <a16:creationId xmlns="" xmlns:a16="http://schemas.microsoft.com/office/drawing/2014/main" id="{1CCB2F99-ED0B-48A1-BA16-E3884BD149F3}"/>
                  </a:ext>
                </a:extLst>
              </p:cNvPr>
              <p:cNvSpPr>
                <a:spLocks/>
              </p:cNvSpPr>
              <p:nvPr/>
            </p:nvSpPr>
            <p:spPr bwMode="auto">
              <a:xfrm>
                <a:off x="3983038" y="1376361"/>
                <a:ext cx="249238" cy="249238"/>
              </a:xfrm>
              <a:custGeom>
                <a:avLst/>
                <a:gdLst/>
                <a:ahLst/>
                <a:cxnLst>
                  <a:cxn ang="0">
                    <a:pos x="54" y="0"/>
                  </a:cxn>
                  <a:cxn ang="0">
                    <a:pos x="25" y="9"/>
                  </a:cxn>
                  <a:cxn ang="0">
                    <a:pos x="25" y="10"/>
                  </a:cxn>
                  <a:cxn ang="0">
                    <a:pos x="30" y="16"/>
                  </a:cxn>
                  <a:cxn ang="0">
                    <a:pos x="32" y="16"/>
                  </a:cxn>
                  <a:cxn ang="0">
                    <a:pos x="54" y="10"/>
                  </a:cxn>
                  <a:cxn ang="0">
                    <a:pos x="99" y="54"/>
                  </a:cxn>
                  <a:cxn ang="0">
                    <a:pos x="54" y="99"/>
                  </a:cxn>
                  <a:cxn ang="0">
                    <a:pos x="10" y="54"/>
                  </a:cxn>
                  <a:cxn ang="0">
                    <a:pos x="14" y="34"/>
                  </a:cxn>
                  <a:cxn ang="0">
                    <a:pos x="15" y="32"/>
                  </a:cxn>
                  <a:cxn ang="0">
                    <a:pos x="9" y="27"/>
                  </a:cxn>
                  <a:cxn ang="0">
                    <a:pos x="7" y="27"/>
                  </a:cxn>
                  <a:cxn ang="0">
                    <a:pos x="0" y="54"/>
                  </a:cxn>
                  <a:cxn ang="0">
                    <a:pos x="54" y="109"/>
                  </a:cxn>
                  <a:cxn ang="0">
                    <a:pos x="109" y="54"/>
                  </a:cxn>
                  <a:cxn ang="0">
                    <a:pos x="54" y="0"/>
                  </a:cxn>
                </a:cxnLst>
                <a:rect l="0" t="0" r="r" b="b"/>
                <a:pathLst>
                  <a:path w="109" h="109">
                    <a:moveTo>
                      <a:pt x="54" y="0"/>
                    </a:moveTo>
                    <a:cubicBezTo>
                      <a:pt x="44" y="0"/>
                      <a:pt x="33" y="3"/>
                      <a:pt x="25" y="9"/>
                    </a:cubicBezTo>
                    <a:cubicBezTo>
                      <a:pt x="25" y="9"/>
                      <a:pt x="24" y="9"/>
                      <a:pt x="25" y="10"/>
                    </a:cubicBezTo>
                    <a:cubicBezTo>
                      <a:pt x="30" y="16"/>
                      <a:pt x="30" y="16"/>
                      <a:pt x="30" y="16"/>
                    </a:cubicBezTo>
                    <a:cubicBezTo>
                      <a:pt x="31" y="16"/>
                      <a:pt x="32" y="16"/>
                      <a:pt x="32" y="16"/>
                    </a:cubicBezTo>
                    <a:cubicBezTo>
                      <a:pt x="39" y="12"/>
                      <a:pt x="46" y="10"/>
                      <a:pt x="54" y="10"/>
                    </a:cubicBezTo>
                    <a:cubicBezTo>
                      <a:pt x="79" y="10"/>
                      <a:pt x="99" y="30"/>
                      <a:pt x="99" y="54"/>
                    </a:cubicBezTo>
                    <a:cubicBezTo>
                      <a:pt x="99" y="79"/>
                      <a:pt x="79" y="99"/>
                      <a:pt x="54" y="99"/>
                    </a:cubicBezTo>
                    <a:cubicBezTo>
                      <a:pt x="30" y="99"/>
                      <a:pt x="10" y="79"/>
                      <a:pt x="10" y="54"/>
                    </a:cubicBezTo>
                    <a:cubicBezTo>
                      <a:pt x="10" y="47"/>
                      <a:pt x="11" y="40"/>
                      <a:pt x="14" y="34"/>
                    </a:cubicBezTo>
                    <a:cubicBezTo>
                      <a:pt x="15" y="33"/>
                      <a:pt x="15" y="32"/>
                      <a:pt x="15" y="32"/>
                    </a:cubicBezTo>
                    <a:cubicBezTo>
                      <a:pt x="9" y="27"/>
                      <a:pt x="9" y="27"/>
                      <a:pt x="9" y="27"/>
                    </a:cubicBezTo>
                    <a:cubicBezTo>
                      <a:pt x="8" y="26"/>
                      <a:pt x="8" y="27"/>
                      <a:pt x="7" y="27"/>
                    </a:cubicBezTo>
                    <a:cubicBezTo>
                      <a:pt x="3" y="35"/>
                      <a:pt x="0" y="45"/>
                      <a:pt x="0" y="54"/>
                    </a:cubicBezTo>
                    <a:cubicBezTo>
                      <a:pt x="0" y="84"/>
                      <a:pt x="24" y="109"/>
                      <a:pt x="54" y="109"/>
                    </a:cubicBezTo>
                    <a:cubicBezTo>
                      <a:pt x="84" y="109"/>
                      <a:pt x="109" y="84"/>
                      <a:pt x="109" y="54"/>
                    </a:cubicBezTo>
                    <a:cubicBezTo>
                      <a:pt x="109" y="24"/>
                      <a:pt x="84" y="0"/>
                      <a:pt x="54" y="0"/>
                    </a:cubicBezTo>
                  </a:path>
                </a:pathLst>
              </a:custGeom>
              <a:solidFill>
                <a:schemeClr val="tx1">
                  <a:lumMod val="65000"/>
                  <a:lumOff val="35000"/>
                </a:schemeClr>
              </a:solidFill>
              <a:ln w="9525">
                <a:noFill/>
                <a:round/>
                <a:headEnd/>
                <a:tailEnd/>
              </a:ln>
            </p:spPr>
            <p:txBody>
              <a:bodyPr anchor="ctr"/>
              <a:lstStyle/>
              <a:p>
                <a:pPr algn="ctr" defTabSz="914400"/>
                <a:endParaRPr>
                  <a:solidFill>
                    <a:srgbClr val="000000"/>
                  </a:solidFill>
                  <a:cs typeface="+mn-ea"/>
                  <a:sym typeface="+mn-lt"/>
                </a:endParaRPr>
              </a:p>
            </p:txBody>
          </p:sp>
          <p:sp>
            <p:nvSpPr>
              <p:cNvPr id="87" name="Freeform: Shape 91">
                <a:extLst>
                  <a:ext uri="{FF2B5EF4-FFF2-40B4-BE49-F238E27FC236}">
                    <a16:creationId xmlns="" xmlns:a16="http://schemas.microsoft.com/office/drawing/2014/main" id="{A65848E5-DB63-483C-9684-EE8135CBDD87}"/>
                  </a:ext>
                </a:extLst>
              </p:cNvPr>
              <p:cNvSpPr>
                <a:spLocks/>
              </p:cNvSpPr>
              <p:nvPr/>
            </p:nvSpPr>
            <p:spPr bwMode="auto">
              <a:xfrm>
                <a:off x="3959226" y="1355724"/>
                <a:ext cx="153988" cy="153988"/>
              </a:xfrm>
              <a:custGeom>
                <a:avLst/>
                <a:gdLst/>
                <a:ahLst/>
                <a:cxnLst>
                  <a:cxn ang="0">
                    <a:pos x="63" y="67"/>
                  </a:cxn>
                  <a:cxn ang="0">
                    <a:pos x="58" y="65"/>
                  </a:cxn>
                  <a:cxn ang="0">
                    <a:pos x="17" y="24"/>
                  </a:cxn>
                  <a:cxn ang="0">
                    <a:pos x="13" y="22"/>
                  </a:cxn>
                  <a:cxn ang="0">
                    <a:pos x="8" y="21"/>
                  </a:cxn>
                  <a:cxn ang="0">
                    <a:pos x="1" y="13"/>
                  </a:cxn>
                  <a:cxn ang="0">
                    <a:pos x="2" y="10"/>
                  </a:cxn>
                  <a:cxn ang="0">
                    <a:pos x="5" y="9"/>
                  </a:cxn>
                  <a:cxn ang="0">
                    <a:pos x="9" y="5"/>
                  </a:cxn>
                  <a:cxn ang="0">
                    <a:pos x="10" y="2"/>
                  </a:cxn>
                  <a:cxn ang="0">
                    <a:pos x="13" y="2"/>
                  </a:cxn>
                  <a:cxn ang="0">
                    <a:pos x="20" y="9"/>
                  </a:cxn>
                  <a:cxn ang="0">
                    <a:pos x="22" y="13"/>
                  </a:cxn>
                  <a:cxn ang="0">
                    <a:pos x="23" y="17"/>
                  </a:cxn>
                  <a:cxn ang="0">
                    <a:pos x="64" y="58"/>
                  </a:cxn>
                  <a:cxn ang="0">
                    <a:pos x="67" y="64"/>
                  </a:cxn>
                  <a:cxn ang="0">
                    <a:pos x="67" y="64"/>
                  </a:cxn>
                  <a:cxn ang="0">
                    <a:pos x="64" y="67"/>
                  </a:cxn>
                  <a:cxn ang="0">
                    <a:pos x="63" y="67"/>
                  </a:cxn>
                </a:cxnLst>
                <a:rect l="0" t="0" r="r" b="b"/>
                <a:pathLst>
                  <a:path w="67" h="67">
                    <a:moveTo>
                      <a:pt x="63" y="67"/>
                    </a:moveTo>
                    <a:cubicBezTo>
                      <a:pt x="62" y="67"/>
                      <a:pt x="59" y="66"/>
                      <a:pt x="58" y="65"/>
                    </a:cubicBezTo>
                    <a:cubicBezTo>
                      <a:pt x="17" y="24"/>
                      <a:pt x="17" y="24"/>
                      <a:pt x="17" y="24"/>
                    </a:cubicBezTo>
                    <a:cubicBezTo>
                      <a:pt x="16" y="22"/>
                      <a:pt x="14" y="22"/>
                      <a:pt x="13" y="22"/>
                    </a:cubicBezTo>
                    <a:cubicBezTo>
                      <a:pt x="12" y="23"/>
                      <a:pt x="10" y="22"/>
                      <a:pt x="8" y="21"/>
                    </a:cubicBezTo>
                    <a:cubicBezTo>
                      <a:pt x="1" y="13"/>
                      <a:pt x="1" y="13"/>
                      <a:pt x="1" y="13"/>
                    </a:cubicBezTo>
                    <a:cubicBezTo>
                      <a:pt x="0" y="12"/>
                      <a:pt x="0" y="11"/>
                      <a:pt x="2" y="10"/>
                    </a:cubicBezTo>
                    <a:cubicBezTo>
                      <a:pt x="5" y="9"/>
                      <a:pt x="5" y="9"/>
                      <a:pt x="5" y="9"/>
                    </a:cubicBezTo>
                    <a:cubicBezTo>
                      <a:pt x="7" y="9"/>
                      <a:pt x="8" y="7"/>
                      <a:pt x="9" y="5"/>
                    </a:cubicBezTo>
                    <a:cubicBezTo>
                      <a:pt x="10" y="2"/>
                      <a:pt x="10" y="2"/>
                      <a:pt x="10" y="2"/>
                    </a:cubicBezTo>
                    <a:cubicBezTo>
                      <a:pt x="10" y="1"/>
                      <a:pt x="12" y="0"/>
                      <a:pt x="13" y="2"/>
                    </a:cubicBezTo>
                    <a:cubicBezTo>
                      <a:pt x="20" y="9"/>
                      <a:pt x="20" y="9"/>
                      <a:pt x="20" y="9"/>
                    </a:cubicBezTo>
                    <a:cubicBezTo>
                      <a:pt x="22" y="10"/>
                      <a:pt x="22" y="12"/>
                      <a:pt x="22" y="13"/>
                    </a:cubicBezTo>
                    <a:cubicBezTo>
                      <a:pt x="21" y="14"/>
                      <a:pt x="22" y="16"/>
                      <a:pt x="23" y="17"/>
                    </a:cubicBezTo>
                    <a:cubicBezTo>
                      <a:pt x="64" y="58"/>
                      <a:pt x="64" y="58"/>
                      <a:pt x="64" y="58"/>
                    </a:cubicBezTo>
                    <a:cubicBezTo>
                      <a:pt x="66" y="59"/>
                      <a:pt x="67" y="62"/>
                      <a:pt x="67" y="64"/>
                    </a:cubicBezTo>
                    <a:cubicBezTo>
                      <a:pt x="67" y="64"/>
                      <a:pt x="67" y="64"/>
                      <a:pt x="67" y="64"/>
                    </a:cubicBezTo>
                    <a:cubicBezTo>
                      <a:pt x="67" y="66"/>
                      <a:pt x="66" y="67"/>
                      <a:pt x="64" y="67"/>
                    </a:cubicBezTo>
                    <a:lnTo>
                      <a:pt x="63" y="67"/>
                    </a:lnTo>
                    <a:close/>
                  </a:path>
                </a:pathLst>
              </a:custGeom>
              <a:solidFill>
                <a:schemeClr val="tx1">
                  <a:lumMod val="65000"/>
                  <a:lumOff val="35000"/>
                </a:schemeClr>
              </a:solidFill>
              <a:ln w="9525">
                <a:noFill/>
                <a:round/>
                <a:headEnd/>
                <a:tailEnd/>
              </a:ln>
            </p:spPr>
            <p:txBody>
              <a:bodyPr anchor="ctr"/>
              <a:lstStyle/>
              <a:p>
                <a:pPr algn="ctr" defTabSz="914400"/>
                <a:endParaRPr>
                  <a:solidFill>
                    <a:srgbClr val="000000"/>
                  </a:solidFill>
                  <a:cs typeface="+mn-ea"/>
                  <a:sym typeface="+mn-lt"/>
                </a:endParaRPr>
              </a:p>
            </p:txBody>
          </p:sp>
          <p:sp>
            <p:nvSpPr>
              <p:cNvPr id="88" name="Freeform: Shape 92">
                <a:extLst>
                  <a:ext uri="{FF2B5EF4-FFF2-40B4-BE49-F238E27FC236}">
                    <a16:creationId xmlns="" xmlns:a16="http://schemas.microsoft.com/office/drawing/2014/main" id="{4B3D7C1F-F824-4095-B867-DF417346ABDD}"/>
                  </a:ext>
                </a:extLst>
              </p:cNvPr>
              <p:cNvSpPr>
                <a:spLocks/>
              </p:cNvSpPr>
              <p:nvPr/>
            </p:nvSpPr>
            <p:spPr bwMode="auto">
              <a:xfrm>
                <a:off x="4071938" y="1465261"/>
                <a:ext cx="71438" cy="71438"/>
              </a:xfrm>
              <a:custGeom>
                <a:avLst/>
                <a:gdLst/>
                <a:ahLst/>
                <a:cxnLst>
                  <a:cxn ang="0">
                    <a:pos x="16" y="1"/>
                  </a:cxn>
                  <a:cxn ang="0">
                    <a:pos x="20" y="6"/>
                  </a:cxn>
                  <a:cxn ang="0">
                    <a:pos x="24" y="15"/>
                  </a:cxn>
                  <a:cxn ang="0">
                    <a:pos x="24" y="16"/>
                  </a:cxn>
                  <a:cxn ang="0">
                    <a:pos x="22" y="23"/>
                  </a:cxn>
                  <a:cxn ang="0">
                    <a:pos x="15" y="26"/>
                  </a:cxn>
                  <a:cxn ang="0">
                    <a:pos x="14" y="26"/>
                  </a:cxn>
                  <a:cxn ang="0">
                    <a:pos x="14" y="26"/>
                  </a:cxn>
                  <a:cxn ang="0">
                    <a:pos x="4" y="21"/>
                  </a:cxn>
                  <a:cxn ang="0">
                    <a:pos x="2" y="19"/>
                  </a:cxn>
                  <a:cxn ang="0">
                    <a:pos x="1" y="20"/>
                  </a:cxn>
                  <a:cxn ang="0">
                    <a:pos x="15" y="31"/>
                  </a:cxn>
                  <a:cxn ang="0">
                    <a:pos x="31" y="15"/>
                  </a:cxn>
                  <a:cxn ang="0">
                    <a:pos x="17" y="0"/>
                  </a:cxn>
                  <a:cxn ang="0">
                    <a:pos x="16" y="1"/>
                  </a:cxn>
                </a:cxnLst>
                <a:rect l="0" t="0" r="r" b="b"/>
                <a:pathLst>
                  <a:path w="31" h="31">
                    <a:moveTo>
                      <a:pt x="16" y="1"/>
                    </a:moveTo>
                    <a:cubicBezTo>
                      <a:pt x="20" y="6"/>
                      <a:pt x="20" y="6"/>
                      <a:pt x="20" y="6"/>
                    </a:cubicBezTo>
                    <a:cubicBezTo>
                      <a:pt x="22" y="8"/>
                      <a:pt x="24" y="12"/>
                      <a:pt x="24" y="15"/>
                    </a:cubicBezTo>
                    <a:cubicBezTo>
                      <a:pt x="24" y="16"/>
                      <a:pt x="24" y="16"/>
                      <a:pt x="24" y="16"/>
                    </a:cubicBezTo>
                    <a:cubicBezTo>
                      <a:pt x="25" y="19"/>
                      <a:pt x="24" y="21"/>
                      <a:pt x="22" y="23"/>
                    </a:cubicBezTo>
                    <a:cubicBezTo>
                      <a:pt x="20" y="25"/>
                      <a:pt x="18" y="26"/>
                      <a:pt x="15" y="26"/>
                    </a:cubicBezTo>
                    <a:cubicBezTo>
                      <a:pt x="15" y="26"/>
                      <a:pt x="14" y="26"/>
                      <a:pt x="14" y="26"/>
                    </a:cubicBezTo>
                    <a:cubicBezTo>
                      <a:pt x="14" y="26"/>
                      <a:pt x="14" y="26"/>
                      <a:pt x="14" y="26"/>
                    </a:cubicBezTo>
                    <a:cubicBezTo>
                      <a:pt x="10" y="26"/>
                      <a:pt x="6" y="24"/>
                      <a:pt x="4" y="21"/>
                    </a:cubicBezTo>
                    <a:cubicBezTo>
                      <a:pt x="2" y="19"/>
                      <a:pt x="2" y="19"/>
                      <a:pt x="2" y="19"/>
                    </a:cubicBezTo>
                    <a:cubicBezTo>
                      <a:pt x="0" y="17"/>
                      <a:pt x="0" y="19"/>
                      <a:pt x="1" y="20"/>
                    </a:cubicBezTo>
                    <a:cubicBezTo>
                      <a:pt x="2" y="26"/>
                      <a:pt x="8" y="31"/>
                      <a:pt x="15" y="31"/>
                    </a:cubicBezTo>
                    <a:cubicBezTo>
                      <a:pt x="24" y="31"/>
                      <a:pt x="31" y="24"/>
                      <a:pt x="31" y="15"/>
                    </a:cubicBezTo>
                    <a:cubicBezTo>
                      <a:pt x="31" y="8"/>
                      <a:pt x="25" y="1"/>
                      <a:pt x="17" y="0"/>
                    </a:cubicBezTo>
                    <a:cubicBezTo>
                      <a:pt x="17" y="0"/>
                      <a:pt x="14" y="0"/>
                      <a:pt x="16" y="1"/>
                    </a:cubicBezTo>
                  </a:path>
                </a:pathLst>
              </a:custGeom>
              <a:solidFill>
                <a:schemeClr val="tx1">
                  <a:lumMod val="65000"/>
                  <a:lumOff val="35000"/>
                </a:schemeClr>
              </a:solidFill>
              <a:ln w="9525">
                <a:noFill/>
                <a:round/>
                <a:headEnd/>
                <a:tailEnd/>
              </a:ln>
            </p:spPr>
            <p:txBody>
              <a:bodyPr anchor="ctr"/>
              <a:lstStyle/>
              <a:p>
                <a:pPr algn="ctr" defTabSz="914400"/>
                <a:endParaRPr>
                  <a:solidFill>
                    <a:srgbClr val="000000"/>
                  </a:solidFill>
                  <a:cs typeface="+mn-ea"/>
                  <a:sym typeface="+mn-lt"/>
                </a:endParaRPr>
              </a:p>
            </p:txBody>
          </p:sp>
          <p:sp>
            <p:nvSpPr>
              <p:cNvPr id="89" name="Freeform: Shape 93">
                <a:extLst>
                  <a:ext uri="{FF2B5EF4-FFF2-40B4-BE49-F238E27FC236}">
                    <a16:creationId xmlns="" xmlns:a16="http://schemas.microsoft.com/office/drawing/2014/main" id="{2FE660C5-B2F0-42EA-B42F-65F5DE7255FA}"/>
                  </a:ext>
                </a:extLst>
              </p:cNvPr>
              <p:cNvSpPr>
                <a:spLocks/>
              </p:cNvSpPr>
              <p:nvPr/>
            </p:nvSpPr>
            <p:spPr bwMode="auto">
              <a:xfrm>
                <a:off x="4025901" y="1419224"/>
                <a:ext cx="160338" cy="161925"/>
              </a:xfrm>
              <a:custGeom>
                <a:avLst/>
                <a:gdLst/>
                <a:ahLst/>
                <a:cxnLst>
                  <a:cxn ang="0">
                    <a:pos x="35" y="0"/>
                  </a:cxn>
                  <a:cxn ang="0">
                    <a:pos x="20" y="4"/>
                  </a:cxn>
                  <a:cxn ang="0">
                    <a:pos x="20" y="6"/>
                  </a:cxn>
                  <a:cxn ang="0">
                    <a:pos x="25" y="11"/>
                  </a:cxn>
                  <a:cxn ang="0">
                    <a:pos x="28" y="11"/>
                  </a:cxn>
                  <a:cxn ang="0">
                    <a:pos x="35" y="10"/>
                  </a:cxn>
                  <a:cxn ang="0">
                    <a:pos x="61" y="35"/>
                  </a:cxn>
                  <a:cxn ang="0">
                    <a:pos x="35" y="61"/>
                  </a:cxn>
                  <a:cxn ang="0">
                    <a:pos x="10" y="35"/>
                  </a:cxn>
                  <a:cxn ang="0">
                    <a:pos x="11" y="30"/>
                  </a:cxn>
                  <a:cxn ang="0">
                    <a:pos x="10" y="28"/>
                  </a:cxn>
                  <a:cxn ang="0">
                    <a:pos x="5" y="22"/>
                  </a:cxn>
                  <a:cxn ang="0">
                    <a:pos x="3" y="22"/>
                  </a:cxn>
                  <a:cxn ang="0">
                    <a:pos x="0" y="35"/>
                  </a:cxn>
                  <a:cxn ang="0">
                    <a:pos x="35" y="70"/>
                  </a:cxn>
                  <a:cxn ang="0">
                    <a:pos x="70" y="35"/>
                  </a:cxn>
                  <a:cxn ang="0">
                    <a:pos x="35" y="0"/>
                  </a:cxn>
                </a:cxnLst>
                <a:rect l="0" t="0" r="r" b="b"/>
                <a:pathLst>
                  <a:path w="70" h="70">
                    <a:moveTo>
                      <a:pt x="35" y="0"/>
                    </a:moveTo>
                    <a:cubicBezTo>
                      <a:pt x="30" y="0"/>
                      <a:pt x="25" y="2"/>
                      <a:pt x="20" y="4"/>
                    </a:cubicBezTo>
                    <a:cubicBezTo>
                      <a:pt x="20" y="4"/>
                      <a:pt x="19" y="4"/>
                      <a:pt x="20" y="6"/>
                    </a:cubicBezTo>
                    <a:cubicBezTo>
                      <a:pt x="25" y="11"/>
                      <a:pt x="25" y="11"/>
                      <a:pt x="25" y="11"/>
                    </a:cubicBezTo>
                    <a:cubicBezTo>
                      <a:pt x="26" y="12"/>
                      <a:pt x="27" y="12"/>
                      <a:pt x="28" y="11"/>
                    </a:cubicBezTo>
                    <a:cubicBezTo>
                      <a:pt x="30" y="11"/>
                      <a:pt x="33" y="10"/>
                      <a:pt x="35" y="10"/>
                    </a:cubicBezTo>
                    <a:cubicBezTo>
                      <a:pt x="49" y="10"/>
                      <a:pt x="61" y="22"/>
                      <a:pt x="61" y="35"/>
                    </a:cubicBezTo>
                    <a:cubicBezTo>
                      <a:pt x="61" y="49"/>
                      <a:pt x="49" y="61"/>
                      <a:pt x="35" y="61"/>
                    </a:cubicBezTo>
                    <a:cubicBezTo>
                      <a:pt x="21" y="61"/>
                      <a:pt x="10" y="49"/>
                      <a:pt x="10" y="35"/>
                    </a:cubicBezTo>
                    <a:cubicBezTo>
                      <a:pt x="10" y="33"/>
                      <a:pt x="10" y="32"/>
                      <a:pt x="11" y="30"/>
                    </a:cubicBezTo>
                    <a:cubicBezTo>
                      <a:pt x="11" y="29"/>
                      <a:pt x="11" y="29"/>
                      <a:pt x="10" y="28"/>
                    </a:cubicBezTo>
                    <a:cubicBezTo>
                      <a:pt x="5" y="22"/>
                      <a:pt x="5" y="22"/>
                      <a:pt x="5" y="22"/>
                    </a:cubicBezTo>
                    <a:cubicBezTo>
                      <a:pt x="4" y="21"/>
                      <a:pt x="3" y="22"/>
                      <a:pt x="3" y="22"/>
                    </a:cubicBezTo>
                    <a:cubicBezTo>
                      <a:pt x="1" y="26"/>
                      <a:pt x="0" y="31"/>
                      <a:pt x="0" y="35"/>
                    </a:cubicBezTo>
                    <a:cubicBezTo>
                      <a:pt x="0" y="55"/>
                      <a:pt x="16" y="70"/>
                      <a:pt x="35" y="70"/>
                    </a:cubicBezTo>
                    <a:cubicBezTo>
                      <a:pt x="55" y="70"/>
                      <a:pt x="70" y="55"/>
                      <a:pt x="70" y="35"/>
                    </a:cubicBezTo>
                    <a:cubicBezTo>
                      <a:pt x="70" y="16"/>
                      <a:pt x="55" y="0"/>
                      <a:pt x="35" y="0"/>
                    </a:cubicBezTo>
                  </a:path>
                </a:pathLst>
              </a:custGeom>
              <a:solidFill>
                <a:schemeClr val="tx1">
                  <a:lumMod val="65000"/>
                  <a:lumOff val="35000"/>
                </a:schemeClr>
              </a:solidFill>
              <a:ln w="9525">
                <a:noFill/>
                <a:round/>
                <a:headEnd/>
                <a:tailEnd/>
              </a:ln>
            </p:spPr>
            <p:txBody>
              <a:bodyPr anchor="ctr"/>
              <a:lstStyle/>
              <a:p>
                <a:pPr algn="ctr" defTabSz="914400"/>
                <a:endParaRPr>
                  <a:solidFill>
                    <a:srgbClr val="000000"/>
                  </a:solidFill>
                  <a:cs typeface="+mn-ea"/>
                  <a:sym typeface="+mn-lt"/>
                </a:endParaRPr>
              </a:p>
            </p:txBody>
          </p:sp>
        </p:grpSp>
        <p:sp>
          <p:nvSpPr>
            <p:cNvPr id="84" name="Oval 95">
              <a:extLst>
                <a:ext uri="{FF2B5EF4-FFF2-40B4-BE49-F238E27FC236}">
                  <a16:creationId xmlns="" xmlns:a16="http://schemas.microsoft.com/office/drawing/2014/main" id="{449C9ECB-6585-470B-834D-01EB4341CBF5}"/>
                </a:ext>
              </a:extLst>
            </p:cNvPr>
            <p:cNvSpPr>
              <a:spLocks/>
            </p:cNvSpPr>
            <p:nvPr/>
          </p:nvSpPr>
          <p:spPr bwMode="auto">
            <a:xfrm>
              <a:off x="3414394" y="1577324"/>
              <a:ext cx="81208" cy="81209"/>
            </a:xfrm>
            <a:prstGeom prst="ellipse">
              <a:avLst/>
            </a:prstGeom>
            <a:solidFill>
              <a:schemeClr val="accent1"/>
            </a:solidFill>
            <a:ln w="9525">
              <a:noFill/>
              <a:round/>
              <a:headEnd/>
              <a:tailEnd/>
            </a:ln>
          </p:spPr>
          <p:txBody>
            <a:bodyPr anchor="ctr"/>
            <a:lstStyle/>
            <a:p>
              <a:pPr algn="ctr" defTabSz="914400"/>
              <a:endParaRPr>
                <a:solidFill>
                  <a:srgbClr val="000000"/>
                </a:solidFill>
                <a:cs typeface="+mn-ea"/>
                <a:sym typeface="+mn-lt"/>
              </a:endParaRPr>
            </a:p>
          </p:txBody>
        </p:sp>
        <p:grpSp>
          <p:nvGrpSpPr>
            <p:cNvPr id="69" name="Group 97">
              <a:extLst>
                <a:ext uri="{FF2B5EF4-FFF2-40B4-BE49-F238E27FC236}">
                  <a16:creationId xmlns="" xmlns:a16="http://schemas.microsoft.com/office/drawing/2014/main" id="{19FBC59A-359D-4106-86AA-5CDB70D6BCDE}"/>
                </a:ext>
              </a:extLst>
            </p:cNvPr>
            <p:cNvGrpSpPr/>
            <p:nvPr/>
          </p:nvGrpSpPr>
          <p:grpSpPr>
            <a:xfrm>
              <a:off x="3268941" y="3689187"/>
              <a:ext cx="324830" cy="279508"/>
              <a:chOff x="1941513" y="2401886"/>
              <a:chExt cx="273050" cy="234951"/>
            </a:xfrm>
            <a:solidFill>
              <a:schemeClr val="accent4"/>
            </a:solidFill>
          </p:grpSpPr>
          <p:sp>
            <p:nvSpPr>
              <p:cNvPr id="77" name="Oval 98">
                <a:extLst>
                  <a:ext uri="{FF2B5EF4-FFF2-40B4-BE49-F238E27FC236}">
                    <a16:creationId xmlns="" xmlns:a16="http://schemas.microsoft.com/office/drawing/2014/main" id="{AAE8DBBE-3193-4FCC-B466-33730D514668}"/>
                  </a:ext>
                </a:extLst>
              </p:cNvPr>
              <p:cNvSpPr>
                <a:spLocks/>
              </p:cNvSpPr>
              <p:nvPr/>
            </p:nvSpPr>
            <p:spPr bwMode="auto">
              <a:xfrm>
                <a:off x="1941513" y="2401886"/>
                <a:ext cx="180975" cy="68263"/>
              </a:xfrm>
              <a:prstGeom prst="ellipse">
                <a:avLst/>
              </a:prstGeom>
              <a:grpFill/>
              <a:ln w="9525">
                <a:noFill/>
                <a:round/>
                <a:headEnd/>
                <a:tailEnd/>
              </a:ln>
            </p:spPr>
            <p:txBody>
              <a:bodyPr anchor="ctr"/>
              <a:lstStyle/>
              <a:p>
                <a:pPr algn="ctr" defTabSz="914400"/>
                <a:endParaRPr>
                  <a:solidFill>
                    <a:srgbClr val="000000"/>
                  </a:solidFill>
                  <a:cs typeface="+mn-ea"/>
                  <a:sym typeface="+mn-lt"/>
                </a:endParaRPr>
              </a:p>
            </p:txBody>
          </p:sp>
          <p:sp>
            <p:nvSpPr>
              <p:cNvPr id="78" name="Freeform: Shape 99">
                <a:extLst>
                  <a:ext uri="{FF2B5EF4-FFF2-40B4-BE49-F238E27FC236}">
                    <a16:creationId xmlns="" xmlns:a16="http://schemas.microsoft.com/office/drawing/2014/main" id="{CBE8F97C-C9C4-4A7A-97D0-D89A4AEAFC80}"/>
                  </a:ext>
                </a:extLst>
              </p:cNvPr>
              <p:cNvSpPr>
                <a:spLocks/>
              </p:cNvSpPr>
              <p:nvPr/>
            </p:nvSpPr>
            <p:spPr bwMode="auto">
              <a:xfrm>
                <a:off x="1941513" y="2459036"/>
                <a:ext cx="180975" cy="46038"/>
              </a:xfrm>
              <a:custGeom>
                <a:avLst/>
                <a:gdLst/>
                <a:ahLst/>
                <a:cxnLst>
                  <a:cxn ang="0">
                    <a:pos x="40" y="20"/>
                  </a:cxn>
                  <a:cxn ang="0">
                    <a:pos x="79" y="5"/>
                  </a:cxn>
                  <a:cxn ang="0">
                    <a:pos x="78" y="1"/>
                  </a:cxn>
                  <a:cxn ang="0">
                    <a:pos x="77" y="1"/>
                  </a:cxn>
                  <a:cxn ang="0">
                    <a:pos x="69" y="5"/>
                  </a:cxn>
                  <a:cxn ang="0">
                    <a:pos x="40" y="9"/>
                  </a:cxn>
                  <a:cxn ang="0">
                    <a:pos x="10" y="5"/>
                  </a:cxn>
                  <a:cxn ang="0">
                    <a:pos x="2" y="0"/>
                  </a:cxn>
                  <a:cxn ang="0">
                    <a:pos x="1" y="1"/>
                  </a:cxn>
                  <a:cxn ang="0">
                    <a:pos x="0" y="5"/>
                  </a:cxn>
                  <a:cxn ang="0">
                    <a:pos x="40" y="20"/>
                  </a:cxn>
                </a:cxnLst>
                <a:rect l="0" t="0" r="r" b="b"/>
                <a:pathLst>
                  <a:path w="79" h="20">
                    <a:moveTo>
                      <a:pt x="40" y="20"/>
                    </a:moveTo>
                    <a:cubicBezTo>
                      <a:pt x="61" y="20"/>
                      <a:pt x="79" y="13"/>
                      <a:pt x="79" y="5"/>
                    </a:cubicBezTo>
                    <a:cubicBezTo>
                      <a:pt x="79" y="3"/>
                      <a:pt x="79" y="2"/>
                      <a:pt x="78" y="1"/>
                    </a:cubicBezTo>
                    <a:cubicBezTo>
                      <a:pt x="78" y="1"/>
                      <a:pt x="77" y="0"/>
                      <a:pt x="77" y="1"/>
                    </a:cubicBezTo>
                    <a:cubicBezTo>
                      <a:pt x="74" y="2"/>
                      <a:pt x="72" y="3"/>
                      <a:pt x="69" y="5"/>
                    </a:cubicBezTo>
                    <a:cubicBezTo>
                      <a:pt x="61" y="8"/>
                      <a:pt x="51" y="9"/>
                      <a:pt x="40" y="9"/>
                    </a:cubicBezTo>
                    <a:cubicBezTo>
                      <a:pt x="29" y="9"/>
                      <a:pt x="18" y="8"/>
                      <a:pt x="10" y="5"/>
                    </a:cubicBezTo>
                    <a:cubicBezTo>
                      <a:pt x="7" y="3"/>
                      <a:pt x="5" y="2"/>
                      <a:pt x="2" y="0"/>
                    </a:cubicBezTo>
                    <a:cubicBezTo>
                      <a:pt x="2" y="0"/>
                      <a:pt x="2" y="1"/>
                      <a:pt x="1" y="1"/>
                    </a:cubicBezTo>
                    <a:cubicBezTo>
                      <a:pt x="1" y="2"/>
                      <a:pt x="0" y="3"/>
                      <a:pt x="0" y="5"/>
                    </a:cubicBezTo>
                    <a:cubicBezTo>
                      <a:pt x="0" y="13"/>
                      <a:pt x="18" y="20"/>
                      <a:pt x="40" y="20"/>
                    </a:cubicBezTo>
                  </a:path>
                </a:pathLst>
              </a:custGeom>
              <a:grpFill/>
              <a:ln w="9525">
                <a:noFill/>
                <a:round/>
                <a:headEnd/>
                <a:tailEnd/>
              </a:ln>
            </p:spPr>
            <p:txBody>
              <a:bodyPr anchor="ctr"/>
              <a:lstStyle/>
              <a:p>
                <a:pPr algn="ctr" defTabSz="914400"/>
                <a:endParaRPr>
                  <a:solidFill>
                    <a:srgbClr val="000000"/>
                  </a:solidFill>
                  <a:cs typeface="+mn-ea"/>
                  <a:sym typeface="+mn-lt"/>
                </a:endParaRPr>
              </a:p>
            </p:txBody>
          </p:sp>
          <p:sp>
            <p:nvSpPr>
              <p:cNvPr id="79" name="Freeform: Shape 100">
                <a:extLst>
                  <a:ext uri="{FF2B5EF4-FFF2-40B4-BE49-F238E27FC236}">
                    <a16:creationId xmlns="" xmlns:a16="http://schemas.microsoft.com/office/drawing/2014/main" id="{3D361783-D61A-4C57-BA13-B6C1F1626E19}"/>
                  </a:ext>
                </a:extLst>
              </p:cNvPr>
              <p:cNvSpPr>
                <a:spLocks/>
              </p:cNvSpPr>
              <p:nvPr/>
            </p:nvSpPr>
            <p:spPr bwMode="auto">
              <a:xfrm>
                <a:off x="1941513" y="2562224"/>
                <a:ext cx="127000" cy="46038"/>
              </a:xfrm>
              <a:custGeom>
                <a:avLst/>
                <a:gdLst/>
                <a:ahLst/>
                <a:cxnLst>
                  <a:cxn ang="0">
                    <a:pos x="51" y="9"/>
                  </a:cxn>
                  <a:cxn ang="0">
                    <a:pos x="50" y="9"/>
                  </a:cxn>
                  <a:cxn ang="0">
                    <a:pos x="40" y="9"/>
                  </a:cxn>
                  <a:cxn ang="0">
                    <a:pos x="10" y="5"/>
                  </a:cxn>
                  <a:cxn ang="0">
                    <a:pos x="3" y="1"/>
                  </a:cxn>
                  <a:cxn ang="0">
                    <a:pos x="1" y="1"/>
                  </a:cxn>
                  <a:cxn ang="0">
                    <a:pos x="0" y="5"/>
                  </a:cxn>
                  <a:cxn ang="0">
                    <a:pos x="40" y="20"/>
                  </a:cxn>
                  <a:cxn ang="0">
                    <a:pos x="54" y="19"/>
                  </a:cxn>
                  <a:cxn ang="0">
                    <a:pos x="55" y="18"/>
                  </a:cxn>
                  <a:cxn ang="0">
                    <a:pos x="51" y="9"/>
                  </a:cxn>
                </a:cxnLst>
                <a:rect l="0" t="0" r="r" b="b"/>
                <a:pathLst>
                  <a:path w="55" h="20">
                    <a:moveTo>
                      <a:pt x="51" y="9"/>
                    </a:moveTo>
                    <a:cubicBezTo>
                      <a:pt x="51" y="9"/>
                      <a:pt x="51" y="9"/>
                      <a:pt x="50" y="9"/>
                    </a:cubicBezTo>
                    <a:cubicBezTo>
                      <a:pt x="47" y="9"/>
                      <a:pt x="43"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cubicBezTo>
                      <a:pt x="44" y="20"/>
                      <a:pt x="50" y="20"/>
                      <a:pt x="54" y="19"/>
                    </a:cubicBezTo>
                    <a:cubicBezTo>
                      <a:pt x="55" y="19"/>
                      <a:pt x="55" y="19"/>
                      <a:pt x="55" y="18"/>
                    </a:cubicBezTo>
                    <a:cubicBezTo>
                      <a:pt x="53" y="16"/>
                      <a:pt x="51" y="12"/>
                      <a:pt x="51" y="9"/>
                    </a:cubicBezTo>
                  </a:path>
                </a:pathLst>
              </a:custGeom>
              <a:grpFill/>
              <a:ln w="9525">
                <a:noFill/>
                <a:round/>
                <a:headEnd/>
                <a:tailEnd/>
              </a:ln>
            </p:spPr>
            <p:txBody>
              <a:bodyPr anchor="ctr"/>
              <a:lstStyle/>
              <a:p>
                <a:pPr algn="ctr" defTabSz="914400"/>
                <a:endParaRPr>
                  <a:solidFill>
                    <a:srgbClr val="000000"/>
                  </a:solidFill>
                  <a:cs typeface="+mn-ea"/>
                  <a:sym typeface="+mn-lt"/>
                </a:endParaRPr>
              </a:p>
            </p:txBody>
          </p:sp>
          <p:sp>
            <p:nvSpPr>
              <p:cNvPr id="80" name="Freeform: Shape 101">
                <a:extLst>
                  <a:ext uri="{FF2B5EF4-FFF2-40B4-BE49-F238E27FC236}">
                    <a16:creationId xmlns="" xmlns:a16="http://schemas.microsoft.com/office/drawing/2014/main" id="{C13FAA00-CDA0-4254-AB5B-777E59B2AB6C}"/>
                  </a:ext>
                </a:extLst>
              </p:cNvPr>
              <p:cNvSpPr>
                <a:spLocks/>
              </p:cNvSpPr>
              <p:nvPr/>
            </p:nvSpPr>
            <p:spPr bwMode="auto">
              <a:xfrm>
                <a:off x="1941513" y="2527299"/>
                <a:ext cx="117475" cy="46038"/>
              </a:xfrm>
              <a:custGeom>
                <a:avLst/>
                <a:gdLst/>
                <a:ahLst/>
                <a:cxnLst>
                  <a:cxn ang="0">
                    <a:pos x="40" y="20"/>
                  </a:cxn>
                  <a:cxn ang="0">
                    <a:pos x="49" y="19"/>
                  </a:cxn>
                  <a:cxn ang="0">
                    <a:pos x="50" y="19"/>
                  </a:cxn>
                  <a:cxn ang="0">
                    <a:pos x="51" y="10"/>
                  </a:cxn>
                  <a:cxn ang="0">
                    <a:pos x="51" y="9"/>
                  </a:cxn>
                  <a:cxn ang="0">
                    <a:pos x="40" y="9"/>
                  </a:cxn>
                  <a:cxn ang="0">
                    <a:pos x="10" y="5"/>
                  </a:cxn>
                  <a:cxn ang="0">
                    <a:pos x="3" y="1"/>
                  </a:cxn>
                  <a:cxn ang="0">
                    <a:pos x="1" y="1"/>
                  </a:cxn>
                  <a:cxn ang="0">
                    <a:pos x="0" y="5"/>
                  </a:cxn>
                  <a:cxn ang="0">
                    <a:pos x="40" y="20"/>
                  </a:cxn>
                </a:cxnLst>
                <a:rect l="0" t="0" r="r" b="b"/>
                <a:pathLst>
                  <a:path w="51" h="20">
                    <a:moveTo>
                      <a:pt x="40" y="20"/>
                    </a:moveTo>
                    <a:cubicBezTo>
                      <a:pt x="44" y="20"/>
                      <a:pt x="47" y="20"/>
                      <a:pt x="49" y="19"/>
                    </a:cubicBezTo>
                    <a:cubicBezTo>
                      <a:pt x="50" y="19"/>
                      <a:pt x="50" y="19"/>
                      <a:pt x="50" y="19"/>
                    </a:cubicBezTo>
                    <a:cubicBezTo>
                      <a:pt x="50" y="16"/>
                      <a:pt x="50" y="13"/>
                      <a:pt x="51" y="10"/>
                    </a:cubicBezTo>
                    <a:cubicBezTo>
                      <a:pt x="51" y="9"/>
                      <a:pt x="51" y="9"/>
                      <a:pt x="51" y="9"/>
                    </a:cubicBezTo>
                    <a:cubicBezTo>
                      <a:pt x="47" y="9"/>
                      <a:pt x="44"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path>
                </a:pathLst>
              </a:custGeom>
              <a:grpFill/>
              <a:ln w="9525">
                <a:noFill/>
                <a:round/>
                <a:headEnd/>
                <a:tailEnd/>
              </a:ln>
            </p:spPr>
            <p:txBody>
              <a:bodyPr anchor="ctr"/>
              <a:lstStyle/>
              <a:p>
                <a:pPr algn="ctr" defTabSz="914400"/>
                <a:endParaRPr>
                  <a:solidFill>
                    <a:srgbClr val="000000"/>
                  </a:solidFill>
                  <a:cs typeface="+mn-ea"/>
                  <a:sym typeface="+mn-lt"/>
                </a:endParaRPr>
              </a:p>
            </p:txBody>
          </p:sp>
          <p:sp>
            <p:nvSpPr>
              <p:cNvPr id="81" name="Freeform: Shape 102">
                <a:extLst>
                  <a:ext uri="{FF2B5EF4-FFF2-40B4-BE49-F238E27FC236}">
                    <a16:creationId xmlns="" xmlns:a16="http://schemas.microsoft.com/office/drawing/2014/main" id="{050A7CD8-5F01-4E89-AB9C-AD6B36DC1F81}"/>
                  </a:ext>
                </a:extLst>
              </p:cNvPr>
              <p:cNvSpPr>
                <a:spLocks/>
              </p:cNvSpPr>
              <p:nvPr/>
            </p:nvSpPr>
            <p:spPr bwMode="auto">
              <a:xfrm>
                <a:off x="1941513" y="2492374"/>
                <a:ext cx="142875" cy="46038"/>
              </a:xfrm>
              <a:custGeom>
                <a:avLst/>
                <a:gdLst/>
                <a:ahLst/>
                <a:cxnLst>
                  <a:cxn ang="0">
                    <a:pos x="61" y="8"/>
                  </a:cxn>
                  <a:cxn ang="0">
                    <a:pos x="61" y="7"/>
                  </a:cxn>
                  <a:cxn ang="0">
                    <a:pos x="40" y="9"/>
                  </a:cxn>
                  <a:cxn ang="0">
                    <a:pos x="10" y="5"/>
                  </a:cxn>
                  <a:cxn ang="0">
                    <a:pos x="3" y="1"/>
                  </a:cxn>
                  <a:cxn ang="0">
                    <a:pos x="1" y="1"/>
                  </a:cxn>
                  <a:cxn ang="0">
                    <a:pos x="0" y="5"/>
                  </a:cxn>
                  <a:cxn ang="0">
                    <a:pos x="40" y="20"/>
                  </a:cxn>
                  <a:cxn ang="0">
                    <a:pos x="52" y="19"/>
                  </a:cxn>
                  <a:cxn ang="0">
                    <a:pos x="53" y="18"/>
                  </a:cxn>
                  <a:cxn ang="0">
                    <a:pos x="61" y="8"/>
                  </a:cxn>
                </a:cxnLst>
                <a:rect l="0" t="0" r="r" b="b"/>
                <a:pathLst>
                  <a:path w="62" h="20">
                    <a:moveTo>
                      <a:pt x="61" y="8"/>
                    </a:moveTo>
                    <a:cubicBezTo>
                      <a:pt x="61" y="8"/>
                      <a:pt x="62" y="7"/>
                      <a:pt x="61" y="7"/>
                    </a:cubicBezTo>
                    <a:cubicBezTo>
                      <a:pt x="54" y="9"/>
                      <a:pt x="48" y="9"/>
                      <a:pt x="40" y="9"/>
                    </a:cubicBezTo>
                    <a:cubicBezTo>
                      <a:pt x="29" y="9"/>
                      <a:pt x="18" y="8"/>
                      <a:pt x="10" y="5"/>
                    </a:cubicBezTo>
                    <a:cubicBezTo>
                      <a:pt x="7" y="3"/>
                      <a:pt x="5" y="2"/>
                      <a:pt x="3" y="1"/>
                    </a:cubicBezTo>
                    <a:cubicBezTo>
                      <a:pt x="2" y="0"/>
                      <a:pt x="2" y="1"/>
                      <a:pt x="1" y="1"/>
                    </a:cubicBezTo>
                    <a:cubicBezTo>
                      <a:pt x="1" y="2"/>
                      <a:pt x="0" y="3"/>
                      <a:pt x="0" y="5"/>
                    </a:cubicBezTo>
                    <a:cubicBezTo>
                      <a:pt x="0" y="13"/>
                      <a:pt x="18" y="20"/>
                      <a:pt x="40" y="20"/>
                    </a:cubicBezTo>
                    <a:cubicBezTo>
                      <a:pt x="44" y="20"/>
                      <a:pt x="48" y="20"/>
                      <a:pt x="52" y="19"/>
                    </a:cubicBezTo>
                    <a:cubicBezTo>
                      <a:pt x="53" y="19"/>
                      <a:pt x="53" y="18"/>
                      <a:pt x="53" y="18"/>
                    </a:cubicBezTo>
                    <a:cubicBezTo>
                      <a:pt x="55" y="14"/>
                      <a:pt x="58" y="11"/>
                      <a:pt x="61" y="8"/>
                    </a:cubicBezTo>
                  </a:path>
                </a:pathLst>
              </a:custGeom>
              <a:grpFill/>
              <a:ln w="9525">
                <a:noFill/>
                <a:round/>
                <a:headEnd/>
                <a:tailEnd/>
              </a:ln>
            </p:spPr>
            <p:txBody>
              <a:bodyPr anchor="ctr"/>
              <a:lstStyle/>
              <a:p>
                <a:pPr algn="ctr" defTabSz="914400"/>
                <a:endParaRPr>
                  <a:solidFill>
                    <a:srgbClr val="000000"/>
                  </a:solidFill>
                  <a:cs typeface="+mn-ea"/>
                  <a:sym typeface="+mn-lt"/>
                </a:endParaRPr>
              </a:p>
            </p:txBody>
          </p:sp>
          <p:sp>
            <p:nvSpPr>
              <p:cNvPr id="82" name="Freeform: Shape 103">
                <a:extLst>
                  <a:ext uri="{FF2B5EF4-FFF2-40B4-BE49-F238E27FC236}">
                    <a16:creationId xmlns="" xmlns:a16="http://schemas.microsoft.com/office/drawing/2014/main" id="{52EDB71E-3405-46FB-A9EC-7C81B52B6F53}"/>
                  </a:ext>
                </a:extLst>
              </p:cNvPr>
              <p:cNvSpPr>
                <a:spLocks/>
              </p:cNvSpPr>
              <p:nvPr/>
            </p:nvSpPr>
            <p:spPr bwMode="auto">
              <a:xfrm>
                <a:off x="2125663" y="2528887"/>
                <a:ext cx="36512" cy="76200"/>
              </a:xfrm>
              <a:custGeom>
                <a:avLst/>
                <a:gdLst/>
                <a:ahLst/>
                <a:cxnLst>
                  <a:cxn ang="0">
                    <a:pos x="10" y="14"/>
                  </a:cxn>
                  <a:cxn ang="0">
                    <a:pos x="5" y="10"/>
                  </a:cxn>
                  <a:cxn ang="0">
                    <a:pos x="9" y="8"/>
                  </a:cxn>
                  <a:cxn ang="0">
                    <a:pos x="13" y="9"/>
                  </a:cxn>
                  <a:cxn ang="0">
                    <a:pos x="13" y="9"/>
                  </a:cxn>
                  <a:cxn ang="0">
                    <a:pos x="15" y="8"/>
                  </a:cxn>
                  <a:cxn ang="0">
                    <a:pos x="15" y="6"/>
                  </a:cxn>
                  <a:cxn ang="0">
                    <a:pos x="15" y="5"/>
                  </a:cxn>
                  <a:cxn ang="0">
                    <a:pos x="10" y="4"/>
                  </a:cxn>
                  <a:cxn ang="0">
                    <a:pos x="10" y="4"/>
                  </a:cxn>
                  <a:cxn ang="0">
                    <a:pos x="10" y="1"/>
                  </a:cxn>
                  <a:cxn ang="0">
                    <a:pos x="9" y="0"/>
                  </a:cxn>
                  <a:cxn ang="0">
                    <a:pos x="8" y="0"/>
                  </a:cxn>
                  <a:cxn ang="0">
                    <a:pos x="7" y="1"/>
                  </a:cxn>
                  <a:cxn ang="0">
                    <a:pos x="7" y="4"/>
                  </a:cxn>
                  <a:cxn ang="0">
                    <a:pos x="6" y="4"/>
                  </a:cxn>
                  <a:cxn ang="0">
                    <a:pos x="1" y="11"/>
                  </a:cxn>
                  <a:cxn ang="0">
                    <a:pos x="7" y="18"/>
                  </a:cxn>
                  <a:cxn ang="0">
                    <a:pos x="11" y="22"/>
                  </a:cxn>
                  <a:cxn ang="0">
                    <a:pos x="7" y="25"/>
                  </a:cxn>
                  <a:cxn ang="0">
                    <a:pos x="3" y="24"/>
                  </a:cxn>
                  <a:cxn ang="0">
                    <a:pos x="2" y="23"/>
                  </a:cxn>
                  <a:cxn ang="0">
                    <a:pos x="1" y="24"/>
                  </a:cxn>
                  <a:cxn ang="0">
                    <a:pos x="0" y="26"/>
                  </a:cxn>
                  <a:cxn ang="0">
                    <a:pos x="1" y="27"/>
                  </a:cxn>
                  <a:cxn ang="0">
                    <a:pos x="6" y="29"/>
                  </a:cxn>
                  <a:cxn ang="0">
                    <a:pos x="6" y="29"/>
                  </a:cxn>
                  <a:cxn ang="0">
                    <a:pos x="6" y="31"/>
                  </a:cxn>
                  <a:cxn ang="0">
                    <a:pos x="8" y="33"/>
                  </a:cxn>
                  <a:cxn ang="0">
                    <a:pos x="9" y="33"/>
                  </a:cxn>
                  <a:cxn ang="0">
                    <a:pos x="10" y="31"/>
                  </a:cxn>
                  <a:cxn ang="0">
                    <a:pos x="10" y="29"/>
                  </a:cxn>
                  <a:cxn ang="0">
                    <a:pos x="10" y="28"/>
                  </a:cxn>
                  <a:cxn ang="0">
                    <a:pos x="16" y="21"/>
                  </a:cxn>
                  <a:cxn ang="0">
                    <a:pos x="10" y="14"/>
                  </a:cxn>
                </a:cxnLst>
                <a:rect l="0" t="0" r="r" b="b"/>
                <a:pathLst>
                  <a:path w="16" h="33">
                    <a:moveTo>
                      <a:pt x="10" y="14"/>
                    </a:moveTo>
                    <a:cubicBezTo>
                      <a:pt x="6" y="13"/>
                      <a:pt x="5" y="12"/>
                      <a:pt x="5" y="10"/>
                    </a:cubicBezTo>
                    <a:cubicBezTo>
                      <a:pt x="5" y="9"/>
                      <a:pt x="6" y="8"/>
                      <a:pt x="9" y="8"/>
                    </a:cubicBezTo>
                    <a:cubicBezTo>
                      <a:pt x="11" y="8"/>
                      <a:pt x="13" y="9"/>
                      <a:pt x="13" y="9"/>
                    </a:cubicBezTo>
                    <a:cubicBezTo>
                      <a:pt x="13" y="9"/>
                      <a:pt x="13" y="9"/>
                      <a:pt x="13" y="9"/>
                    </a:cubicBezTo>
                    <a:cubicBezTo>
                      <a:pt x="14" y="9"/>
                      <a:pt x="14" y="8"/>
                      <a:pt x="15" y="8"/>
                    </a:cubicBezTo>
                    <a:cubicBezTo>
                      <a:pt x="15" y="6"/>
                      <a:pt x="15" y="6"/>
                      <a:pt x="15" y="6"/>
                    </a:cubicBezTo>
                    <a:cubicBezTo>
                      <a:pt x="15" y="6"/>
                      <a:pt x="15" y="5"/>
                      <a:pt x="15" y="5"/>
                    </a:cubicBezTo>
                    <a:cubicBezTo>
                      <a:pt x="13" y="4"/>
                      <a:pt x="10" y="4"/>
                      <a:pt x="10" y="4"/>
                    </a:cubicBezTo>
                    <a:cubicBezTo>
                      <a:pt x="10" y="4"/>
                      <a:pt x="10" y="4"/>
                      <a:pt x="10" y="4"/>
                    </a:cubicBezTo>
                    <a:cubicBezTo>
                      <a:pt x="10" y="1"/>
                      <a:pt x="10" y="1"/>
                      <a:pt x="10" y="1"/>
                    </a:cubicBezTo>
                    <a:cubicBezTo>
                      <a:pt x="10" y="1"/>
                      <a:pt x="10" y="0"/>
                      <a:pt x="9" y="0"/>
                    </a:cubicBezTo>
                    <a:cubicBezTo>
                      <a:pt x="8" y="0"/>
                      <a:pt x="8" y="0"/>
                      <a:pt x="8" y="0"/>
                    </a:cubicBezTo>
                    <a:cubicBezTo>
                      <a:pt x="7" y="0"/>
                      <a:pt x="7" y="1"/>
                      <a:pt x="7" y="1"/>
                    </a:cubicBezTo>
                    <a:cubicBezTo>
                      <a:pt x="7" y="4"/>
                      <a:pt x="7" y="4"/>
                      <a:pt x="7" y="4"/>
                    </a:cubicBezTo>
                    <a:cubicBezTo>
                      <a:pt x="7" y="4"/>
                      <a:pt x="6" y="4"/>
                      <a:pt x="6" y="4"/>
                    </a:cubicBezTo>
                    <a:cubicBezTo>
                      <a:pt x="3" y="5"/>
                      <a:pt x="1" y="7"/>
                      <a:pt x="1" y="11"/>
                    </a:cubicBezTo>
                    <a:cubicBezTo>
                      <a:pt x="1" y="15"/>
                      <a:pt x="4" y="16"/>
                      <a:pt x="7" y="18"/>
                    </a:cubicBezTo>
                    <a:cubicBezTo>
                      <a:pt x="10" y="19"/>
                      <a:pt x="11" y="20"/>
                      <a:pt x="11" y="22"/>
                    </a:cubicBezTo>
                    <a:cubicBezTo>
                      <a:pt x="11" y="24"/>
                      <a:pt x="10" y="25"/>
                      <a:pt x="7" y="25"/>
                    </a:cubicBezTo>
                    <a:cubicBezTo>
                      <a:pt x="5" y="25"/>
                      <a:pt x="3" y="24"/>
                      <a:pt x="3" y="24"/>
                    </a:cubicBezTo>
                    <a:cubicBezTo>
                      <a:pt x="3" y="23"/>
                      <a:pt x="2" y="23"/>
                      <a:pt x="2" y="23"/>
                    </a:cubicBezTo>
                    <a:cubicBezTo>
                      <a:pt x="2" y="23"/>
                      <a:pt x="1" y="24"/>
                      <a:pt x="1" y="24"/>
                    </a:cubicBezTo>
                    <a:cubicBezTo>
                      <a:pt x="0" y="26"/>
                      <a:pt x="0" y="26"/>
                      <a:pt x="0" y="26"/>
                    </a:cubicBezTo>
                    <a:cubicBezTo>
                      <a:pt x="0" y="26"/>
                      <a:pt x="1" y="27"/>
                      <a:pt x="1" y="27"/>
                    </a:cubicBezTo>
                    <a:cubicBezTo>
                      <a:pt x="3" y="28"/>
                      <a:pt x="6" y="29"/>
                      <a:pt x="6" y="29"/>
                    </a:cubicBezTo>
                    <a:cubicBezTo>
                      <a:pt x="6" y="29"/>
                      <a:pt x="6" y="29"/>
                      <a:pt x="6" y="29"/>
                    </a:cubicBezTo>
                    <a:cubicBezTo>
                      <a:pt x="6" y="31"/>
                      <a:pt x="6" y="31"/>
                      <a:pt x="6" y="31"/>
                    </a:cubicBezTo>
                    <a:cubicBezTo>
                      <a:pt x="6" y="32"/>
                      <a:pt x="7" y="33"/>
                      <a:pt x="8" y="33"/>
                    </a:cubicBezTo>
                    <a:cubicBezTo>
                      <a:pt x="9" y="33"/>
                      <a:pt x="9" y="33"/>
                      <a:pt x="9" y="33"/>
                    </a:cubicBezTo>
                    <a:cubicBezTo>
                      <a:pt x="9" y="33"/>
                      <a:pt x="10" y="32"/>
                      <a:pt x="10" y="31"/>
                    </a:cubicBezTo>
                    <a:cubicBezTo>
                      <a:pt x="10" y="29"/>
                      <a:pt x="10" y="29"/>
                      <a:pt x="10" y="29"/>
                    </a:cubicBezTo>
                    <a:cubicBezTo>
                      <a:pt x="10" y="28"/>
                      <a:pt x="10" y="28"/>
                      <a:pt x="10" y="28"/>
                    </a:cubicBezTo>
                    <a:cubicBezTo>
                      <a:pt x="14" y="28"/>
                      <a:pt x="16" y="25"/>
                      <a:pt x="16" y="21"/>
                    </a:cubicBezTo>
                    <a:cubicBezTo>
                      <a:pt x="16" y="18"/>
                      <a:pt x="14" y="16"/>
                      <a:pt x="10" y="14"/>
                    </a:cubicBezTo>
                  </a:path>
                </a:pathLst>
              </a:custGeom>
              <a:grpFill/>
              <a:ln w="9525">
                <a:noFill/>
                <a:round/>
                <a:headEnd/>
                <a:tailEnd/>
              </a:ln>
            </p:spPr>
            <p:txBody>
              <a:bodyPr anchor="ctr"/>
              <a:lstStyle/>
              <a:p>
                <a:pPr algn="ctr" defTabSz="914400"/>
                <a:endParaRPr>
                  <a:solidFill>
                    <a:srgbClr val="000000"/>
                  </a:solidFill>
                  <a:cs typeface="+mn-ea"/>
                  <a:sym typeface="+mn-lt"/>
                </a:endParaRPr>
              </a:p>
            </p:txBody>
          </p:sp>
          <p:sp>
            <p:nvSpPr>
              <p:cNvPr id="83" name="Freeform: Shape 104">
                <a:extLst>
                  <a:ext uri="{FF2B5EF4-FFF2-40B4-BE49-F238E27FC236}">
                    <a16:creationId xmlns="" xmlns:a16="http://schemas.microsoft.com/office/drawing/2014/main" id="{CDA9AE36-2274-4953-9515-FFBEF713FE11}"/>
                  </a:ext>
                </a:extLst>
              </p:cNvPr>
              <p:cNvSpPr>
                <a:spLocks/>
              </p:cNvSpPr>
              <p:nvPr/>
            </p:nvSpPr>
            <p:spPr bwMode="auto">
              <a:xfrm>
                <a:off x="2074863" y="2497137"/>
                <a:ext cx="139700" cy="139700"/>
              </a:xfrm>
              <a:custGeom>
                <a:avLst/>
                <a:gdLst/>
                <a:ahLst/>
                <a:cxnLst>
                  <a:cxn ang="0">
                    <a:pos x="30" y="54"/>
                  </a:cxn>
                  <a:cxn ang="0">
                    <a:pos x="7" y="30"/>
                  </a:cxn>
                  <a:cxn ang="0">
                    <a:pos x="30" y="7"/>
                  </a:cxn>
                  <a:cxn ang="0">
                    <a:pos x="54" y="30"/>
                  </a:cxn>
                  <a:cxn ang="0">
                    <a:pos x="30" y="54"/>
                  </a:cxn>
                  <a:cxn ang="0">
                    <a:pos x="30" y="0"/>
                  </a:cxn>
                  <a:cxn ang="0">
                    <a:pos x="0" y="30"/>
                  </a:cxn>
                  <a:cxn ang="0">
                    <a:pos x="30" y="61"/>
                  </a:cxn>
                  <a:cxn ang="0">
                    <a:pos x="61" y="30"/>
                  </a:cxn>
                  <a:cxn ang="0">
                    <a:pos x="30" y="0"/>
                  </a:cxn>
                </a:cxnLst>
                <a:rect l="0" t="0" r="r" b="b"/>
                <a:pathLst>
                  <a:path w="61" h="61">
                    <a:moveTo>
                      <a:pt x="30" y="54"/>
                    </a:moveTo>
                    <a:cubicBezTo>
                      <a:pt x="17" y="54"/>
                      <a:pt x="7" y="43"/>
                      <a:pt x="7" y="30"/>
                    </a:cubicBezTo>
                    <a:cubicBezTo>
                      <a:pt x="7" y="17"/>
                      <a:pt x="17" y="7"/>
                      <a:pt x="30" y="7"/>
                    </a:cubicBezTo>
                    <a:cubicBezTo>
                      <a:pt x="43" y="7"/>
                      <a:pt x="54" y="17"/>
                      <a:pt x="54" y="30"/>
                    </a:cubicBezTo>
                    <a:cubicBezTo>
                      <a:pt x="54" y="43"/>
                      <a:pt x="43" y="54"/>
                      <a:pt x="30" y="54"/>
                    </a:cubicBezTo>
                    <a:moveTo>
                      <a:pt x="30" y="0"/>
                    </a:moveTo>
                    <a:cubicBezTo>
                      <a:pt x="13" y="0"/>
                      <a:pt x="0" y="13"/>
                      <a:pt x="0" y="30"/>
                    </a:cubicBezTo>
                    <a:cubicBezTo>
                      <a:pt x="0" y="47"/>
                      <a:pt x="13" y="61"/>
                      <a:pt x="30" y="61"/>
                    </a:cubicBezTo>
                    <a:cubicBezTo>
                      <a:pt x="47" y="61"/>
                      <a:pt x="61" y="47"/>
                      <a:pt x="61" y="30"/>
                    </a:cubicBezTo>
                    <a:cubicBezTo>
                      <a:pt x="61" y="13"/>
                      <a:pt x="47" y="0"/>
                      <a:pt x="30" y="0"/>
                    </a:cubicBezTo>
                  </a:path>
                </a:pathLst>
              </a:custGeom>
              <a:grpFill/>
              <a:ln w="9525">
                <a:noFill/>
                <a:round/>
                <a:headEnd/>
                <a:tailEnd/>
              </a:ln>
            </p:spPr>
            <p:txBody>
              <a:bodyPr anchor="ctr"/>
              <a:lstStyle/>
              <a:p>
                <a:pPr algn="ctr" defTabSz="914400"/>
                <a:endParaRPr>
                  <a:solidFill>
                    <a:srgbClr val="000000"/>
                  </a:solidFill>
                  <a:cs typeface="+mn-ea"/>
                  <a:sym typeface="+mn-lt"/>
                </a:endParaRPr>
              </a:p>
            </p:txBody>
          </p:sp>
        </p:grpSp>
        <p:grpSp>
          <p:nvGrpSpPr>
            <p:cNvPr id="70" name="Group 108">
              <a:extLst>
                <a:ext uri="{FF2B5EF4-FFF2-40B4-BE49-F238E27FC236}">
                  <a16:creationId xmlns="" xmlns:a16="http://schemas.microsoft.com/office/drawing/2014/main" id="{4A8A2DDF-2D8B-4560-929D-6E89496E0DDD}"/>
                </a:ext>
              </a:extLst>
            </p:cNvPr>
            <p:cNvGrpSpPr/>
            <p:nvPr/>
          </p:nvGrpSpPr>
          <p:grpSpPr>
            <a:xfrm>
              <a:off x="5558073" y="1512258"/>
              <a:ext cx="322939" cy="347492"/>
              <a:chOff x="1066800" y="2373312"/>
              <a:chExt cx="271462" cy="292100"/>
            </a:xfrm>
            <a:solidFill>
              <a:schemeClr val="accent2"/>
            </a:solidFill>
          </p:grpSpPr>
          <p:sp>
            <p:nvSpPr>
              <p:cNvPr id="74" name="Oval 109">
                <a:extLst>
                  <a:ext uri="{FF2B5EF4-FFF2-40B4-BE49-F238E27FC236}">
                    <a16:creationId xmlns="" xmlns:a16="http://schemas.microsoft.com/office/drawing/2014/main" id="{6B7B5520-2354-4D1B-A656-D24A3D2883AB}"/>
                  </a:ext>
                </a:extLst>
              </p:cNvPr>
              <p:cNvSpPr>
                <a:spLocks/>
              </p:cNvSpPr>
              <p:nvPr/>
            </p:nvSpPr>
            <p:spPr bwMode="auto">
              <a:xfrm>
                <a:off x="1152525" y="2373312"/>
                <a:ext cx="95250" cy="93663"/>
              </a:xfrm>
              <a:prstGeom prst="ellipse">
                <a:avLst/>
              </a:prstGeom>
              <a:grpFill/>
              <a:ln w="9525">
                <a:noFill/>
                <a:round/>
                <a:headEnd/>
                <a:tailEnd/>
              </a:ln>
            </p:spPr>
            <p:txBody>
              <a:bodyPr anchor="ctr"/>
              <a:lstStyle/>
              <a:p>
                <a:pPr algn="ctr" defTabSz="914400"/>
                <a:endParaRPr>
                  <a:solidFill>
                    <a:srgbClr val="000000"/>
                  </a:solidFill>
                  <a:cs typeface="+mn-ea"/>
                  <a:sym typeface="+mn-lt"/>
                </a:endParaRPr>
              </a:p>
            </p:txBody>
          </p:sp>
          <p:sp>
            <p:nvSpPr>
              <p:cNvPr id="75" name="Freeform: Shape 110">
                <a:extLst>
                  <a:ext uri="{FF2B5EF4-FFF2-40B4-BE49-F238E27FC236}">
                    <a16:creationId xmlns="" xmlns:a16="http://schemas.microsoft.com/office/drawing/2014/main" id="{35D27471-6D36-4E79-87DB-A6000682561E}"/>
                  </a:ext>
                </a:extLst>
              </p:cNvPr>
              <p:cNvSpPr>
                <a:spLocks/>
              </p:cNvSpPr>
              <p:nvPr/>
            </p:nvSpPr>
            <p:spPr bwMode="auto">
              <a:xfrm>
                <a:off x="1116013" y="2481262"/>
                <a:ext cx="165100" cy="109538"/>
              </a:xfrm>
              <a:custGeom>
                <a:avLst/>
                <a:gdLst/>
                <a:ahLst/>
                <a:cxnLst>
                  <a:cxn ang="0">
                    <a:pos x="44" y="33"/>
                  </a:cxn>
                  <a:cxn ang="0">
                    <a:pos x="37" y="40"/>
                  </a:cxn>
                  <a:cxn ang="0">
                    <a:pos x="36" y="40"/>
                  </a:cxn>
                  <a:cxn ang="0">
                    <a:pos x="35" y="40"/>
                  </a:cxn>
                  <a:cxn ang="0">
                    <a:pos x="28" y="33"/>
                  </a:cxn>
                  <a:cxn ang="0">
                    <a:pos x="27" y="31"/>
                  </a:cxn>
                  <a:cxn ang="0">
                    <a:pos x="31" y="14"/>
                  </a:cxn>
                  <a:cxn ang="0">
                    <a:pos x="31" y="12"/>
                  </a:cxn>
                  <a:cxn ang="0">
                    <a:pos x="31" y="9"/>
                  </a:cxn>
                  <a:cxn ang="0">
                    <a:pos x="32" y="7"/>
                  </a:cxn>
                  <a:cxn ang="0">
                    <a:pos x="40" y="7"/>
                  </a:cxn>
                  <a:cxn ang="0">
                    <a:pos x="42" y="9"/>
                  </a:cxn>
                  <a:cxn ang="0">
                    <a:pos x="41" y="12"/>
                  </a:cxn>
                  <a:cxn ang="0">
                    <a:pos x="42" y="14"/>
                  </a:cxn>
                  <a:cxn ang="0">
                    <a:pos x="45" y="31"/>
                  </a:cxn>
                  <a:cxn ang="0">
                    <a:pos x="44" y="33"/>
                  </a:cxn>
                  <a:cxn ang="0">
                    <a:pos x="72" y="33"/>
                  </a:cxn>
                  <a:cxn ang="0">
                    <a:pos x="62" y="7"/>
                  </a:cxn>
                  <a:cxn ang="0">
                    <a:pos x="53" y="0"/>
                  </a:cxn>
                  <a:cxn ang="0">
                    <a:pos x="52" y="0"/>
                  </a:cxn>
                  <a:cxn ang="0">
                    <a:pos x="36" y="0"/>
                  </a:cxn>
                  <a:cxn ang="0">
                    <a:pos x="20" y="0"/>
                  </a:cxn>
                  <a:cxn ang="0">
                    <a:pos x="19" y="0"/>
                  </a:cxn>
                  <a:cxn ang="0">
                    <a:pos x="10" y="7"/>
                  </a:cxn>
                  <a:cxn ang="0">
                    <a:pos x="1" y="33"/>
                  </a:cxn>
                  <a:cxn ang="0">
                    <a:pos x="2" y="37"/>
                  </a:cxn>
                  <a:cxn ang="0">
                    <a:pos x="10" y="41"/>
                  </a:cxn>
                  <a:cxn ang="0">
                    <a:pos x="13" y="40"/>
                  </a:cxn>
                  <a:cxn ang="0">
                    <a:pos x="18" y="27"/>
                  </a:cxn>
                  <a:cxn ang="0">
                    <a:pos x="18" y="27"/>
                  </a:cxn>
                  <a:cxn ang="0">
                    <a:pos x="18" y="40"/>
                  </a:cxn>
                  <a:cxn ang="0">
                    <a:pos x="20" y="44"/>
                  </a:cxn>
                  <a:cxn ang="0">
                    <a:pos x="36" y="48"/>
                  </a:cxn>
                  <a:cxn ang="0">
                    <a:pos x="52" y="44"/>
                  </a:cxn>
                  <a:cxn ang="0">
                    <a:pos x="54" y="40"/>
                  </a:cxn>
                  <a:cxn ang="0">
                    <a:pos x="54" y="27"/>
                  </a:cxn>
                  <a:cxn ang="0">
                    <a:pos x="55" y="27"/>
                  </a:cxn>
                  <a:cxn ang="0">
                    <a:pos x="60" y="40"/>
                  </a:cxn>
                  <a:cxn ang="0">
                    <a:pos x="62" y="41"/>
                  </a:cxn>
                  <a:cxn ang="0">
                    <a:pos x="70" y="37"/>
                  </a:cxn>
                  <a:cxn ang="0">
                    <a:pos x="72" y="33"/>
                  </a:cxn>
                </a:cxnLst>
                <a:rect l="0" t="0" r="r" b="b"/>
                <a:pathLst>
                  <a:path w="72" h="48">
                    <a:moveTo>
                      <a:pt x="44" y="33"/>
                    </a:moveTo>
                    <a:cubicBezTo>
                      <a:pt x="37" y="40"/>
                      <a:pt x="37" y="40"/>
                      <a:pt x="37" y="40"/>
                    </a:cubicBezTo>
                    <a:cubicBezTo>
                      <a:pt x="37" y="40"/>
                      <a:pt x="37" y="40"/>
                      <a:pt x="36" y="40"/>
                    </a:cubicBezTo>
                    <a:cubicBezTo>
                      <a:pt x="36" y="40"/>
                      <a:pt x="35" y="40"/>
                      <a:pt x="35" y="40"/>
                    </a:cubicBezTo>
                    <a:cubicBezTo>
                      <a:pt x="28" y="33"/>
                      <a:pt x="28" y="33"/>
                      <a:pt x="28" y="33"/>
                    </a:cubicBezTo>
                    <a:cubicBezTo>
                      <a:pt x="27" y="33"/>
                      <a:pt x="27" y="32"/>
                      <a:pt x="27" y="31"/>
                    </a:cubicBezTo>
                    <a:cubicBezTo>
                      <a:pt x="31" y="14"/>
                      <a:pt x="31" y="14"/>
                      <a:pt x="31" y="14"/>
                    </a:cubicBezTo>
                    <a:cubicBezTo>
                      <a:pt x="31" y="13"/>
                      <a:pt x="31" y="12"/>
                      <a:pt x="31" y="12"/>
                    </a:cubicBezTo>
                    <a:cubicBezTo>
                      <a:pt x="31" y="11"/>
                      <a:pt x="31" y="9"/>
                      <a:pt x="31" y="9"/>
                    </a:cubicBezTo>
                    <a:cubicBezTo>
                      <a:pt x="31" y="8"/>
                      <a:pt x="31" y="7"/>
                      <a:pt x="32" y="7"/>
                    </a:cubicBezTo>
                    <a:cubicBezTo>
                      <a:pt x="40" y="7"/>
                      <a:pt x="40" y="7"/>
                      <a:pt x="40" y="7"/>
                    </a:cubicBezTo>
                    <a:cubicBezTo>
                      <a:pt x="41" y="7"/>
                      <a:pt x="42" y="8"/>
                      <a:pt x="42" y="9"/>
                    </a:cubicBezTo>
                    <a:cubicBezTo>
                      <a:pt x="42" y="9"/>
                      <a:pt x="42" y="11"/>
                      <a:pt x="41" y="12"/>
                    </a:cubicBezTo>
                    <a:cubicBezTo>
                      <a:pt x="41" y="12"/>
                      <a:pt x="42" y="13"/>
                      <a:pt x="42" y="14"/>
                    </a:cubicBezTo>
                    <a:cubicBezTo>
                      <a:pt x="45" y="31"/>
                      <a:pt x="45" y="31"/>
                      <a:pt x="45" y="31"/>
                    </a:cubicBezTo>
                    <a:cubicBezTo>
                      <a:pt x="45" y="32"/>
                      <a:pt x="45" y="33"/>
                      <a:pt x="44" y="33"/>
                    </a:cubicBezTo>
                    <a:moveTo>
                      <a:pt x="72" y="33"/>
                    </a:moveTo>
                    <a:cubicBezTo>
                      <a:pt x="62" y="7"/>
                      <a:pt x="62" y="7"/>
                      <a:pt x="62" y="7"/>
                    </a:cubicBezTo>
                    <a:cubicBezTo>
                      <a:pt x="62" y="7"/>
                      <a:pt x="60" y="0"/>
                      <a:pt x="53" y="0"/>
                    </a:cubicBezTo>
                    <a:cubicBezTo>
                      <a:pt x="52" y="0"/>
                      <a:pt x="52" y="0"/>
                      <a:pt x="52" y="0"/>
                    </a:cubicBezTo>
                    <a:cubicBezTo>
                      <a:pt x="52" y="0"/>
                      <a:pt x="44" y="0"/>
                      <a:pt x="36" y="0"/>
                    </a:cubicBezTo>
                    <a:cubicBezTo>
                      <a:pt x="28" y="0"/>
                      <a:pt x="21" y="0"/>
                      <a:pt x="20" y="0"/>
                    </a:cubicBezTo>
                    <a:cubicBezTo>
                      <a:pt x="19" y="0"/>
                      <a:pt x="19" y="0"/>
                      <a:pt x="19" y="0"/>
                    </a:cubicBezTo>
                    <a:cubicBezTo>
                      <a:pt x="13" y="0"/>
                      <a:pt x="11" y="7"/>
                      <a:pt x="10" y="7"/>
                    </a:cubicBezTo>
                    <a:cubicBezTo>
                      <a:pt x="1" y="33"/>
                      <a:pt x="1" y="33"/>
                      <a:pt x="1" y="33"/>
                    </a:cubicBezTo>
                    <a:cubicBezTo>
                      <a:pt x="0" y="34"/>
                      <a:pt x="1" y="36"/>
                      <a:pt x="2" y="37"/>
                    </a:cubicBezTo>
                    <a:cubicBezTo>
                      <a:pt x="4" y="39"/>
                      <a:pt x="7" y="41"/>
                      <a:pt x="10" y="41"/>
                    </a:cubicBezTo>
                    <a:cubicBezTo>
                      <a:pt x="12" y="41"/>
                      <a:pt x="13" y="40"/>
                      <a:pt x="13" y="40"/>
                    </a:cubicBezTo>
                    <a:cubicBezTo>
                      <a:pt x="18" y="27"/>
                      <a:pt x="18" y="27"/>
                      <a:pt x="18" y="27"/>
                    </a:cubicBezTo>
                    <a:cubicBezTo>
                      <a:pt x="18" y="27"/>
                      <a:pt x="18" y="24"/>
                      <a:pt x="18" y="27"/>
                    </a:cubicBezTo>
                    <a:cubicBezTo>
                      <a:pt x="18" y="30"/>
                      <a:pt x="18" y="36"/>
                      <a:pt x="18" y="40"/>
                    </a:cubicBezTo>
                    <a:cubicBezTo>
                      <a:pt x="18" y="42"/>
                      <a:pt x="19" y="43"/>
                      <a:pt x="20" y="44"/>
                    </a:cubicBezTo>
                    <a:cubicBezTo>
                      <a:pt x="26" y="48"/>
                      <a:pt x="30" y="48"/>
                      <a:pt x="36" y="48"/>
                    </a:cubicBezTo>
                    <a:cubicBezTo>
                      <a:pt x="42" y="48"/>
                      <a:pt x="47" y="48"/>
                      <a:pt x="52" y="44"/>
                    </a:cubicBezTo>
                    <a:cubicBezTo>
                      <a:pt x="54" y="43"/>
                      <a:pt x="54" y="42"/>
                      <a:pt x="54" y="40"/>
                    </a:cubicBezTo>
                    <a:cubicBezTo>
                      <a:pt x="54" y="36"/>
                      <a:pt x="54" y="30"/>
                      <a:pt x="54" y="27"/>
                    </a:cubicBezTo>
                    <a:cubicBezTo>
                      <a:pt x="54" y="24"/>
                      <a:pt x="55" y="27"/>
                      <a:pt x="55" y="27"/>
                    </a:cubicBezTo>
                    <a:cubicBezTo>
                      <a:pt x="60" y="40"/>
                      <a:pt x="60" y="40"/>
                      <a:pt x="60" y="40"/>
                    </a:cubicBezTo>
                    <a:cubicBezTo>
                      <a:pt x="60" y="40"/>
                      <a:pt x="60" y="41"/>
                      <a:pt x="62" y="41"/>
                    </a:cubicBezTo>
                    <a:cubicBezTo>
                      <a:pt x="65" y="41"/>
                      <a:pt x="68" y="39"/>
                      <a:pt x="70" y="37"/>
                    </a:cubicBezTo>
                    <a:cubicBezTo>
                      <a:pt x="72" y="36"/>
                      <a:pt x="72" y="34"/>
                      <a:pt x="72" y="33"/>
                    </a:cubicBezTo>
                  </a:path>
                </a:pathLst>
              </a:custGeom>
              <a:grpFill/>
              <a:ln w="9525">
                <a:noFill/>
                <a:round/>
                <a:headEnd/>
                <a:tailEnd/>
              </a:ln>
            </p:spPr>
            <p:txBody>
              <a:bodyPr anchor="ctr"/>
              <a:lstStyle/>
              <a:p>
                <a:pPr algn="ctr" defTabSz="914400"/>
                <a:endParaRPr>
                  <a:solidFill>
                    <a:srgbClr val="000000"/>
                  </a:solidFill>
                  <a:cs typeface="+mn-ea"/>
                  <a:sym typeface="+mn-lt"/>
                </a:endParaRPr>
              </a:p>
            </p:txBody>
          </p:sp>
          <p:sp>
            <p:nvSpPr>
              <p:cNvPr id="76" name="Freeform: Shape 122">
                <a:extLst>
                  <a:ext uri="{FF2B5EF4-FFF2-40B4-BE49-F238E27FC236}">
                    <a16:creationId xmlns="" xmlns:a16="http://schemas.microsoft.com/office/drawing/2014/main" id="{99AA51F4-CD2D-4A7A-A70E-7A0422C78AFD}"/>
                  </a:ext>
                </a:extLst>
              </p:cNvPr>
              <p:cNvSpPr>
                <a:spLocks/>
              </p:cNvSpPr>
              <p:nvPr/>
            </p:nvSpPr>
            <p:spPr bwMode="auto">
              <a:xfrm>
                <a:off x="1066800" y="2562224"/>
                <a:ext cx="271462" cy="103188"/>
              </a:xfrm>
              <a:custGeom>
                <a:avLst/>
                <a:gdLst/>
                <a:ahLst/>
                <a:cxnLst>
                  <a:cxn ang="0">
                    <a:pos x="113" y="9"/>
                  </a:cxn>
                  <a:cxn ang="0">
                    <a:pos x="112" y="9"/>
                  </a:cxn>
                  <a:cxn ang="0">
                    <a:pos x="111" y="9"/>
                  </a:cxn>
                  <a:cxn ang="0">
                    <a:pos x="105" y="2"/>
                  </a:cxn>
                  <a:cxn ang="0">
                    <a:pos x="100" y="0"/>
                  </a:cxn>
                  <a:cxn ang="0">
                    <a:pos x="98" y="3"/>
                  </a:cxn>
                  <a:cxn ang="0">
                    <a:pos x="58" y="20"/>
                  </a:cxn>
                  <a:cxn ang="0">
                    <a:pos x="19" y="4"/>
                  </a:cxn>
                  <a:cxn ang="0">
                    <a:pos x="18" y="2"/>
                  </a:cxn>
                  <a:cxn ang="0">
                    <a:pos x="14" y="2"/>
                  </a:cxn>
                  <a:cxn ang="0">
                    <a:pos x="7" y="9"/>
                  </a:cxn>
                  <a:cxn ang="0">
                    <a:pos x="6" y="9"/>
                  </a:cxn>
                  <a:cxn ang="0">
                    <a:pos x="5" y="9"/>
                  </a:cxn>
                  <a:cxn ang="0">
                    <a:pos x="0" y="15"/>
                  </a:cxn>
                  <a:cxn ang="0">
                    <a:pos x="5" y="20"/>
                  </a:cxn>
                  <a:cxn ang="0">
                    <a:pos x="11" y="15"/>
                  </a:cxn>
                  <a:cxn ang="0">
                    <a:pos x="11" y="15"/>
                  </a:cxn>
                  <a:cxn ang="0">
                    <a:pos x="11" y="13"/>
                  </a:cxn>
                  <a:cxn ang="0">
                    <a:pos x="14" y="10"/>
                  </a:cxn>
                  <a:cxn ang="0">
                    <a:pos x="16" y="10"/>
                  </a:cxn>
                  <a:cxn ang="0">
                    <a:pos x="54" y="26"/>
                  </a:cxn>
                  <a:cxn ang="0">
                    <a:pos x="56" y="27"/>
                  </a:cxn>
                  <a:cxn ang="0">
                    <a:pos x="56" y="34"/>
                  </a:cxn>
                  <a:cxn ang="0">
                    <a:pos x="55" y="35"/>
                  </a:cxn>
                  <a:cxn ang="0">
                    <a:pos x="53" y="39"/>
                  </a:cxn>
                  <a:cxn ang="0">
                    <a:pos x="59" y="45"/>
                  </a:cxn>
                  <a:cxn ang="0">
                    <a:pos x="64" y="39"/>
                  </a:cxn>
                  <a:cxn ang="0">
                    <a:pos x="62" y="35"/>
                  </a:cxn>
                  <a:cxn ang="0">
                    <a:pos x="62" y="34"/>
                  </a:cxn>
                  <a:cxn ang="0">
                    <a:pos x="62" y="27"/>
                  </a:cxn>
                  <a:cxn ang="0">
                    <a:pos x="63" y="26"/>
                  </a:cxn>
                  <a:cxn ang="0">
                    <a:pos x="101" y="9"/>
                  </a:cxn>
                  <a:cxn ang="0">
                    <a:pos x="103" y="9"/>
                  </a:cxn>
                  <a:cxn ang="0">
                    <a:pos x="107" y="13"/>
                  </a:cxn>
                  <a:cxn ang="0">
                    <a:pos x="108" y="15"/>
                  </a:cxn>
                  <a:cxn ang="0">
                    <a:pos x="108" y="15"/>
                  </a:cxn>
                  <a:cxn ang="0">
                    <a:pos x="113" y="20"/>
                  </a:cxn>
                  <a:cxn ang="0">
                    <a:pos x="119" y="15"/>
                  </a:cxn>
                  <a:cxn ang="0">
                    <a:pos x="113" y="9"/>
                  </a:cxn>
                </a:cxnLst>
                <a:rect l="0" t="0" r="r" b="b"/>
                <a:pathLst>
                  <a:path w="119" h="45">
                    <a:moveTo>
                      <a:pt x="113" y="9"/>
                    </a:moveTo>
                    <a:cubicBezTo>
                      <a:pt x="113" y="9"/>
                      <a:pt x="113" y="9"/>
                      <a:pt x="112" y="9"/>
                    </a:cubicBezTo>
                    <a:cubicBezTo>
                      <a:pt x="112" y="9"/>
                      <a:pt x="112" y="9"/>
                      <a:pt x="111" y="9"/>
                    </a:cubicBezTo>
                    <a:cubicBezTo>
                      <a:pt x="105" y="2"/>
                      <a:pt x="105" y="2"/>
                      <a:pt x="105" y="2"/>
                    </a:cubicBezTo>
                    <a:cubicBezTo>
                      <a:pt x="104" y="1"/>
                      <a:pt x="103" y="0"/>
                      <a:pt x="100" y="0"/>
                    </a:cubicBezTo>
                    <a:cubicBezTo>
                      <a:pt x="99" y="1"/>
                      <a:pt x="99" y="3"/>
                      <a:pt x="98" y="3"/>
                    </a:cubicBezTo>
                    <a:cubicBezTo>
                      <a:pt x="95" y="12"/>
                      <a:pt x="76" y="20"/>
                      <a:pt x="58" y="20"/>
                    </a:cubicBezTo>
                    <a:cubicBezTo>
                      <a:pt x="40" y="20"/>
                      <a:pt x="23" y="13"/>
                      <a:pt x="19" y="4"/>
                    </a:cubicBezTo>
                    <a:cubicBezTo>
                      <a:pt x="19" y="3"/>
                      <a:pt x="18" y="3"/>
                      <a:pt x="18" y="2"/>
                    </a:cubicBezTo>
                    <a:cubicBezTo>
                      <a:pt x="17" y="1"/>
                      <a:pt x="15" y="1"/>
                      <a:pt x="14" y="2"/>
                    </a:cubicBezTo>
                    <a:cubicBezTo>
                      <a:pt x="7" y="9"/>
                      <a:pt x="7" y="9"/>
                      <a:pt x="7" y="9"/>
                    </a:cubicBezTo>
                    <a:cubicBezTo>
                      <a:pt x="7" y="9"/>
                      <a:pt x="6" y="9"/>
                      <a:pt x="6" y="9"/>
                    </a:cubicBezTo>
                    <a:cubicBezTo>
                      <a:pt x="6" y="9"/>
                      <a:pt x="6" y="9"/>
                      <a:pt x="5" y="9"/>
                    </a:cubicBezTo>
                    <a:cubicBezTo>
                      <a:pt x="2" y="9"/>
                      <a:pt x="0" y="12"/>
                      <a:pt x="0" y="15"/>
                    </a:cubicBezTo>
                    <a:cubicBezTo>
                      <a:pt x="0" y="18"/>
                      <a:pt x="2" y="20"/>
                      <a:pt x="5" y="20"/>
                    </a:cubicBezTo>
                    <a:cubicBezTo>
                      <a:pt x="8" y="20"/>
                      <a:pt x="11" y="18"/>
                      <a:pt x="11" y="15"/>
                    </a:cubicBezTo>
                    <a:cubicBezTo>
                      <a:pt x="11" y="15"/>
                      <a:pt x="11" y="15"/>
                      <a:pt x="11" y="15"/>
                    </a:cubicBezTo>
                    <a:cubicBezTo>
                      <a:pt x="11" y="14"/>
                      <a:pt x="11" y="14"/>
                      <a:pt x="11" y="13"/>
                    </a:cubicBezTo>
                    <a:cubicBezTo>
                      <a:pt x="14" y="10"/>
                      <a:pt x="14" y="10"/>
                      <a:pt x="14" y="10"/>
                    </a:cubicBezTo>
                    <a:cubicBezTo>
                      <a:pt x="15" y="9"/>
                      <a:pt x="16" y="10"/>
                      <a:pt x="16" y="10"/>
                    </a:cubicBezTo>
                    <a:cubicBezTo>
                      <a:pt x="24" y="19"/>
                      <a:pt x="38" y="25"/>
                      <a:pt x="54" y="26"/>
                    </a:cubicBezTo>
                    <a:cubicBezTo>
                      <a:pt x="55" y="26"/>
                      <a:pt x="56" y="26"/>
                      <a:pt x="56" y="27"/>
                    </a:cubicBezTo>
                    <a:cubicBezTo>
                      <a:pt x="56" y="34"/>
                      <a:pt x="56" y="34"/>
                      <a:pt x="56" y="34"/>
                    </a:cubicBezTo>
                    <a:cubicBezTo>
                      <a:pt x="56" y="35"/>
                      <a:pt x="55" y="35"/>
                      <a:pt x="55" y="35"/>
                    </a:cubicBezTo>
                    <a:cubicBezTo>
                      <a:pt x="54" y="36"/>
                      <a:pt x="53" y="38"/>
                      <a:pt x="53" y="39"/>
                    </a:cubicBezTo>
                    <a:cubicBezTo>
                      <a:pt x="53" y="42"/>
                      <a:pt x="56" y="45"/>
                      <a:pt x="59" y="45"/>
                    </a:cubicBezTo>
                    <a:cubicBezTo>
                      <a:pt x="62" y="45"/>
                      <a:pt x="64" y="42"/>
                      <a:pt x="64" y="39"/>
                    </a:cubicBezTo>
                    <a:cubicBezTo>
                      <a:pt x="64" y="38"/>
                      <a:pt x="63" y="36"/>
                      <a:pt x="62" y="35"/>
                    </a:cubicBezTo>
                    <a:cubicBezTo>
                      <a:pt x="62" y="35"/>
                      <a:pt x="62" y="35"/>
                      <a:pt x="62" y="34"/>
                    </a:cubicBezTo>
                    <a:cubicBezTo>
                      <a:pt x="62" y="27"/>
                      <a:pt x="62" y="27"/>
                      <a:pt x="62" y="27"/>
                    </a:cubicBezTo>
                    <a:cubicBezTo>
                      <a:pt x="62" y="26"/>
                      <a:pt x="63" y="26"/>
                      <a:pt x="63" y="26"/>
                    </a:cubicBezTo>
                    <a:cubicBezTo>
                      <a:pt x="80" y="24"/>
                      <a:pt x="94" y="18"/>
                      <a:pt x="101" y="9"/>
                    </a:cubicBezTo>
                    <a:cubicBezTo>
                      <a:pt x="102" y="9"/>
                      <a:pt x="102" y="8"/>
                      <a:pt x="103" y="9"/>
                    </a:cubicBezTo>
                    <a:cubicBezTo>
                      <a:pt x="107" y="13"/>
                      <a:pt x="107" y="13"/>
                      <a:pt x="107" y="13"/>
                    </a:cubicBezTo>
                    <a:cubicBezTo>
                      <a:pt x="108" y="14"/>
                      <a:pt x="108" y="14"/>
                      <a:pt x="108" y="15"/>
                    </a:cubicBezTo>
                    <a:cubicBezTo>
                      <a:pt x="108" y="15"/>
                      <a:pt x="108" y="15"/>
                      <a:pt x="108" y="15"/>
                    </a:cubicBezTo>
                    <a:cubicBezTo>
                      <a:pt x="108" y="18"/>
                      <a:pt x="110" y="20"/>
                      <a:pt x="113" y="20"/>
                    </a:cubicBezTo>
                    <a:cubicBezTo>
                      <a:pt x="116" y="20"/>
                      <a:pt x="119" y="18"/>
                      <a:pt x="119" y="15"/>
                    </a:cubicBezTo>
                    <a:cubicBezTo>
                      <a:pt x="119" y="12"/>
                      <a:pt x="116" y="9"/>
                      <a:pt x="113" y="9"/>
                    </a:cubicBezTo>
                  </a:path>
                </a:pathLst>
              </a:custGeom>
              <a:grpFill/>
              <a:ln w="9525">
                <a:noFill/>
                <a:round/>
                <a:headEnd/>
                <a:tailEnd/>
              </a:ln>
            </p:spPr>
            <p:txBody>
              <a:bodyPr anchor="ctr"/>
              <a:lstStyle/>
              <a:p>
                <a:pPr algn="ctr" defTabSz="914400"/>
                <a:endParaRPr>
                  <a:solidFill>
                    <a:srgbClr val="000000"/>
                  </a:solidFill>
                  <a:cs typeface="+mn-ea"/>
                  <a:sym typeface="+mn-lt"/>
                </a:endParaRPr>
              </a:p>
            </p:txBody>
          </p:sp>
        </p:grpSp>
      </p:grpSp>
      <p:grpSp>
        <p:nvGrpSpPr>
          <p:cNvPr id="111" name="Group 64">
            <a:extLst>
              <a:ext uri="{FF2B5EF4-FFF2-40B4-BE49-F238E27FC236}">
                <a16:creationId xmlns="" xmlns:a16="http://schemas.microsoft.com/office/drawing/2014/main" id="{C85DFF20-A6EA-4AAA-9983-615F95F080E0}"/>
              </a:ext>
            </a:extLst>
          </p:cNvPr>
          <p:cNvGrpSpPr/>
          <p:nvPr/>
        </p:nvGrpSpPr>
        <p:grpSpPr>
          <a:xfrm>
            <a:off x="5354809" y="1368693"/>
            <a:ext cx="2491837" cy="663020"/>
            <a:chOff x="1006221" y="1651849"/>
            <a:chExt cx="3322450" cy="884026"/>
          </a:xfrm>
        </p:grpSpPr>
        <p:sp>
          <p:nvSpPr>
            <p:cNvPr id="112" name="TextBox 65">
              <a:extLst>
                <a:ext uri="{FF2B5EF4-FFF2-40B4-BE49-F238E27FC236}">
                  <a16:creationId xmlns="" xmlns:a16="http://schemas.microsoft.com/office/drawing/2014/main" id="{5E86C7C9-7357-4A7A-9B33-F999FB0B7351}"/>
                </a:ext>
              </a:extLst>
            </p:cNvPr>
            <p:cNvSpPr txBox="1">
              <a:spLocks/>
            </p:cNvSpPr>
            <p:nvPr/>
          </p:nvSpPr>
          <p:spPr bwMode="auto">
            <a:xfrm>
              <a:off x="1006221" y="1651849"/>
              <a:ext cx="2913191" cy="309958"/>
            </a:xfrm>
            <a:prstGeom prst="rect">
              <a:avLst/>
            </a:prstGeom>
            <a:noFill/>
          </p:spPr>
          <p:txBody>
            <a:bodyPr wrap="none" lIns="360000" tIns="0" rIns="0" bIns="0" anchor="ctr" anchorCtr="0">
              <a:normAutofit/>
            </a:bodyPr>
            <a:lstStyle/>
            <a:p>
              <a:pPr algn="r" defTabSz="914400"/>
              <a:r>
                <a:rPr lang="en-US" altLang="zh-CN" sz="1400" dirty="0">
                  <a:cs typeface="+mn-ea"/>
                  <a:sym typeface="+mn-lt"/>
                </a:rPr>
                <a:t>TaoMaoDoo-Mall </a:t>
              </a:r>
              <a:r>
                <a:rPr lang="en-US" altLang="zh-CN" sz="1400" dirty="0" smtClean="0">
                  <a:cs typeface="+mn-ea"/>
                  <a:sym typeface="+mn-lt"/>
                </a:rPr>
                <a:t>1.1</a:t>
              </a:r>
              <a:endParaRPr lang="zh-CN" altLang="en-US" sz="1400" dirty="0">
                <a:solidFill>
                  <a:srgbClr val="006470">
                    <a:lumMod val="100000"/>
                  </a:srgbClr>
                </a:solidFill>
                <a:cs typeface="+mn-ea"/>
                <a:sym typeface="+mn-lt"/>
              </a:endParaRPr>
            </a:p>
          </p:txBody>
        </p:sp>
        <p:sp>
          <p:nvSpPr>
            <p:cNvPr id="113" name="TextBox 66">
              <a:extLst>
                <a:ext uri="{FF2B5EF4-FFF2-40B4-BE49-F238E27FC236}">
                  <a16:creationId xmlns="" xmlns:a16="http://schemas.microsoft.com/office/drawing/2014/main" id="{59BBE298-7B98-482C-81E9-DEDD80EA79F4}"/>
                </a:ext>
              </a:extLst>
            </p:cNvPr>
            <p:cNvSpPr txBox="1">
              <a:spLocks/>
            </p:cNvSpPr>
            <p:nvPr/>
          </p:nvSpPr>
          <p:spPr bwMode="auto">
            <a:xfrm>
              <a:off x="1415480" y="1979696"/>
              <a:ext cx="2913191" cy="556179"/>
            </a:xfrm>
            <a:prstGeom prst="rect">
              <a:avLst/>
            </a:prstGeom>
            <a:noFill/>
          </p:spPr>
          <p:txBody>
            <a:bodyPr wrap="square" lIns="360000" tIns="0" rIns="0" bIns="0" anchor="ctr" anchorCtr="0">
              <a:normAutofit fontScale="77500" lnSpcReduction="20000"/>
            </a:bodyPr>
            <a:lstStyle/>
            <a:p>
              <a:pPr defTabSz="914400">
                <a:lnSpc>
                  <a:spcPct val="120000"/>
                </a:lnSpc>
              </a:pPr>
              <a:r>
                <a:rPr lang="zh-CN" altLang="en-US" sz="1000" dirty="0">
                  <a:solidFill>
                    <a:srgbClr val="000000"/>
                  </a:solidFill>
                  <a:cs typeface="+mn-ea"/>
                  <a:sym typeface="+mn-lt"/>
                </a:rPr>
                <a:t>作为正式上线的产品，继续再社交平台上进行宣传，设置分享福利参与过测试的用户也会通过社交平台为我们宣传。</a:t>
              </a:r>
            </a:p>
          </p:txBody>
        </p:sp>
      </p:grpSp>
      <p:grpSp>
        <p:nvGrpSpPr>
          <p:cNvPr id="114" name="Group 73">
            <a:extLst>
              <a:ext uri="{FF2B5EF4-FFF2-40B4-BE49-F238E27FC236}">
                <a16:creationId xmlns="" xmlns:a16="http://schemas.microsoft.com/office/drawing/2014/main" id="{EA1A509E-6888-4418-8FE4-1F81B43C9EA0}"/>
              </a:ext>
            </a:extLst>
          </p:cNvPr>
          <p:cNvGrpSpPr/>
          <p:nvPr/>
        </p:nvGrpSpPr>
        <p:grpSpPr>
          <a:xfrm>
            <a:off x="370886" y="1404877"/>
            <a:ext cx="2184893" cy="1131290"/>
            <a:chOff x="1415480" y="1669738"/>
            <a:chExt cx="2913191" cy="1508386"/>
          </a:xfrm>
        </p:grpSpPr>
        <p:sp>
          <p:nvSpPr>
            <p:cNvPr id="115" name="TextBox 105">
              <a:extLst>
                <a:ext uri="{FF2B5EF4-FFF2-40B4-BE49-F238E27FC236}">
                  <a16:creationId xmlns="" xmlns:a16="http://schemas.microsoft.com/office/drawing/2014/main" id="{079E6E7D-BF37-4CFF-B8D0-A5B583D6A613}"/>
                </a:ext>
              </a:extLst>
            </p:cNvPr>
            <p:cNvSpPr txBox="1">
              <a:spLocks/>
            </p:cNvSpPr>
            <p:nvPr/>
          </p:nvSpPr>
          <p:spPr bwMode="auto">
            <a:xfrm>
              <a:off x="1415480" y="1669738"/>
              <a:ext cx="2913191" cy="309958"/>
            </a:xfrm>
            <a:prstGeom prst="rect">
              <a:avLst/>
            </a:prstGeom>
            <a:noFill/>
          </p:spPr>
          <p:txBody>
            <a:bodyPr wrap="none" lIns="360000" tIns="0" rIns="360000" bIns="0" anchor="ctr" anchorCtr="0">
              <a:normAutofit/>
            </a:bodyPr>
            <a:lstStyle/>
            <a:p>
              <a:pPr algn="r" defTabSz="914400"/>
              <a:r>
                <a:rPr lang="en-US" altLang="zh-CN" sz="1400" dirty="0" smtClean="0">
                  <a:cs typeface="+mn-ea"/>
                  <a:sym typeface="+mn-lt"/>
                </a:rPr>
                <a:t>TaoMaoDoo-Mall 1.0</a:t>
              </a:r>
              <a:endParaRPr lang="zh-CN" altLang="en-US" sz="1400" dirty="0">
                <a:solidFill>
                  <a:srgbClr val="006470">
                    <a:lumMod val="100000"/>
                  </a:srgbClr>
                </a:solidFill>
                <a:cs typeface="+mn-ea"/>
                <a:sym typeface="+mn-lt"/>
              </a:endParaRPr>
            </a:p>
          </p:txBody>
        </p:sp>
        <p:sp>
          <p:nvSpPr>
            <p:cNvPr id="116" name="TextBox 106">
              <a:extLst>
                <a:ext uri="{FF2B5EF4-FFF2-40B4-BE49-F238E27FC236}">
                  <a16:creationId xmlns="" xmlns:a16="http://schemas.microsoft.com/office/drawing/2014/main" id="{C4C62A1E-AAC9-4ADF-B558-0263F57C4A1B}"/>
                </a:ext>
              </a:extLst>
            </p:cNvPr>
            <p:cNvSpPr txBox="1">
              <a:spLocks/>
            </p:cNvSpPr>
            <p:nvPr/>
          </p:nvSpPr>
          <p:spPr bwMode="auto">
            <a:xfrm>
              <a:off x="1474311" y="2129851"/>
              <a:ext cx="2820351" cy="1048273"/>
            </a:xfrm>
            <a:prstGeom prst="rect">
              <a:avLst/>
            </a:prstGeom>
            <a:noFill/>
          </p:spPr>
          <p:txBody>
            <a:bodyPr wrap="square" lIns="360000" tIns="0" rIns="360000" bIns="0" anchor="ctr" anchorCtr="0">
              <a:noAutofit/>
            </a:bodyPr>
            <a:lstStyle/>
            <a:p>
              <a:pPr algn="r" defTabSz="914400">
                <a:lnSpc>
                  <a:spcPct val="120000"/>
                </a:lnSpc>
              </a:pPr>
              <a:r>
                <a:rPr lang="zh-CN" altLang="en-US" sz="800" dirty="0">
                  <a:solidFill>
                    <a:srgbClr val="000000"/>
                  </a:solidFill>
                  <a:cs typeface="+mn-ea"/>
                  <a:sym typeface="+mn-lt"/>
                </a:rPr>
                <a:t>作为内测版本版本会借助微博、微信等 社交工具来推送关于新蜂商城的测试消息，提供相应的优惠，吸引流动的人来进行测试使用。</a:t>
              </a:r>
            </a:p>
          </p:txBody>
        </p:sp>
      </p:grpSp>
      <p:grpSp>
        <p:nvGrpSpPr>
          <p:cNvPr id="117" name="Group 107">
            <a:extLst>
              <a:ext uri="{FF2B5EF4-FFF2-40B4-BE49-F238E27FC236}">
                <a16:creationId xmlns="" xmlns:a16="http://schemas.microsoft.com/office/drawing/2014/main" id="{B13FD7E4-5F2E-4BCA-8807-3CE12994FB6D}"/>
              </a:ext>
            </a:extLst>
          </p:cNvPr>
          <p:cNvGrpSpPr/>
          <p:nvPr/>
        </p:nvGrpSpPr>
        <p:grpSpPr>
          <a:xfrm>
            <a:off x="370886" y="3549859"/>
            <a:ext cx="2184893" cy="649604"/>
            <a:chOff x="1415480" y="1669737"/>
            <a:chExt cx="2913191" cy="866138"/>
          </a:xfrm>
        </p:grpSpPr>
        <p:sp>
          <p:nvSpPr>
            <p:cNvPr id="118" name="TextBox 111">
              <a:extLst>
                <a:ext uri="{FF2B5EF4-FFF2-40B4-BE49-F238E27FC236}">
                  <a16:creationId xmlns="" xmlns:a16="http://schemas.microsoft.com/office/drawing/2014/main" id="{7F8D57D3-C823-499B-9E39-EA97F01AD79B}"/>
                </a:ext>
              </a:extLst>
            </p:cNvPr>
            <p:cNvSpPr txBox="1">
              <a:spLocks/>
            </p:cNvSpPr>
            <p:nvPr/>
          </p:nvSpPr>
          <p:spPr bwMode="auto">
            <a:xfrm>
              <a:off x="1415480" y="1669737"/>
              <a:ext cx="2913191" cy="309958"/>
            </a:xfrm>
            <a:prstGeom prst="rect">
              <a:avLst/>
            </a:prstGeom>
            <a:noFill/>
          </p:spPr>
          <p:txBody>
            <a:bodyPr wrap="none" lIns="360000" tIns="0" rIns="360000" bIns="0" anchor="ctr" anchorCtr="0">
              <a:normAutofit/>
            </a:bodyPr>
            <a:lstStyle/>
            <a:p>
              <a:pPr algn="r" defTabSz="914400"/>
              <a:r>
                <a:rPr lang="en-US" altLang="zh-CN" sz="1400" dirty="0">
                  <a:cs typeface="+mn-ea"/>
                  <a:sym typeface="+mn-lt"/>
                </a:rPr>
                <a:t>TaoMaoDoo-Mall </a:t>
              </a:r>
              <a:r>
                <a:rPr lang="en-US" altLang="zh-CN" sz="1400" dirty="0" smtClean="0">
                  <a:cs typeface="+mn-ea"/>
                  <a:sym typeface="+mn-lt"/>
                </a:rPr>
                <a:t>1.2</a:t>
              </a:r>
              <a:endParaRPr lang="zh-CN" altLang="en-US" sz="1400" dirty="0">
                <a:solidFill>
                  <a:srgbClr val="006470">
                    <a:lumMod val="100000"/>
                  </a:srgbClr>
                </a:solidFill>
                <a:cs typeface="+mn-ea"/>
                <a:sym typeface="+mn-lt"/>
              </a:endParaRPr>
            </a:p>
          </p:txBody>
        </p:sp>
        <p:sp>
          <p:nvSpPr>
            <p:cNvPr id="119" name="TextBox 112">
              <a:extLst>
                <a:ext uri="{FF2B5EF4-FFF2-40B4-BE49-F238E27FC236}">
                  <a16:creationId xmlns="" xmlns:a16="http://schemas.microsoft.com/office/drawing/2014/main" id="{B336CA20-4F3D-4D49-BAD0-B2CE083AE273}"/>
                </a:ext>
              </a:extLst>
            </p:cNvPr>
            <p:cNvSpPr txBox="1">
              <a:spLocks/>
            </p:cNvSpPr>
            <p:nvPr/>
          </p:nvSpPr>
          <p:spPr bwMode="auto">
            <a:xfrm>
              <a:off x="1415480" y="1979696"/>
              <a:ext cx="2913191" cy="556179"/>
            </a:xfrm>
            <a:prstGeom prst="rect">
              <a:avLst/>
            </a:prstGeom>
            <a:noFill/>
          </p:spPr>
          <p:txBody>
            <a:bodyPr wrap="square" lIns="360000" tIns="0" rIns="360000" bIns="0" anchor="ctr" anchorCtr="0">
              <a:normAutofit/>
            </a:bodyPr>
            <a:lstStyle/>
            <a:p>
              <a:pPr algn="r" defTabSz="914400">
                <a:lnSpc>
                  <a:spcPct val="120000"/>
                </a:lnSpc>
              </a:pPr>
              <a:r>
                <a:rPr lang="zh-CN" altLang="en-US" sz="1000" dirty="0">
                  <a:solidFill>
                    <a:srgbClr val="000000"/>
                  </a:solidFill>
                  <a:cs typeface="+mn-ea"/>
                  <a:sym typeface="+mn-lt"/>
                </a:rPr>
                <a:t>开设商城内部的社交功能，增加用户的黏着性。</a:t>
              </a:r>
            </a:p>
          </p:txBody>
        </p:sp>
      </p:gr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262" y="2512728"/>
            <a:ext cx="4186332" cy="240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23478"/>
            <a:ext cx="1307018" cy="106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874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 calcmode="lin" valueType="num">
                                      <p:cBhvr>
                                        <p:cTn id="9" dur="500" fill="hold"/>
                                        <p:tgtEl>
                                          <p:spTgt spid="61"/>
                                        </p:tgtEl>
                                        <p:attrNameLst>
                                          <p:attrName>style.rotation</p:attrName>
                                        </p:attrNameLst>
                                      </p:cBhvr>
                                      <p:tavLst>
                                        <p:tav tm="0">
                                          <p:val>
                                            <p:fltVal val="90"/>
                                          </p:val>
                                        </p:tav>
                                        <p:tav tm="100000">
                                          <p:val>
                                            <p:fltVal val="0"/>
                                          </p:val>
                                        </p:tav>
                                      </p:tavLst>
                                    </p:anim>
                                    <p:animEffect transition="in" filter="fade">
                                      <p:cBhvr>
                                        <p:cTn id="10" dur="500"/>
                                        <p:tgtEl>
                                          <p:spTgt spid="61"/>
                                        </p:tgtEl>
                                      </p:cBhvr>
                                    </p:animEffect>
                                  </p:childTnLst>
                                </p:cTn>
                              </p:par>
                              <p:par>
                                <p:cTn id="11" presetID="42"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anim calcmode="lin" valueType="num">
                                      <p:cBhvr>
                                        <p:cTn id="14" dur="500" fill="hold"/>
                                        <p:tgtEl>
                                          <p:spTgt spid="111"/>
                                        </p:tgtEl>
                                        <p:attrNameLst>
                                          <p:attrName>ppt_x</p:attrName>
                                        </p:attrNameLst>
                                      </p:cBhvr>
                                      <p:tavLst>
                                        <p:tav tm="0">
                                          <p:val>
                                            <p:strVal val="#ppt_x"/>
                                          </p:val>
                                        </p:tav>
                                        <p:tav tm="100000">
                                          <p:val>
                                            <p:strVal val="#ppt_x"/>
                                          </p:val>
                                        </p:tav>
                                      </p:tavLst>
                                    </p:anim>
                                    <p:anim calcmode="lin" valueType="num">
                                      <p:cBhvr>
                                        <p:cTn id="15" dur="500" fill="hold"/>
                                        <p:tgtEl>
                                          <p:spTgt spid="111"/>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anim calcmode="lin" valueType="num">
                                      <p:cBhvr>
                                        <p:cTn id="20" dur="500" fill="hold"/>
                                        <p:tgtEl>
                                          <p:spTgt spid="114"/>
                                        </p:tgtEl>
                                        <p:attrNameLst>
                                          <p:attrName>ppt_x</p:attrName>
                                        </p:attrNameLst>
                                      </p:cBhvr>
                                      <p:tavLst>
                                        <p:tav tm="0">
                                          <p:val>
                                            <p:strVal val="#ppt_x"/>
                                          </p:val>
                                        </p:tav>
                                        <p:tav tm="100000">
                                          <p:val>
                                            <p:strVal val="#ppt_x"/>
                                          </p:val>
                                        </p:tav>
                                      </p:tavLst>
                                    </p:anim>
                                    <p:anim calcmode="lin" valueType="num">
                                      <p:cBhvr>
                                        <p:cTn id="21" dur="500" fill="hold"/>
                                        <p:tgtEl>
                                          <p:spTgt spid="1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fade">
                                      <p:cBhvr>
                                        <p:cTn id="24" dur="500"/>
                                        <p:tgtEl>
                                          <p:spTgt spid="117"/>
                                        </p:tgtEl>
                                      </p:cBhvr>
                                    </p:animEffect>
                                    <p:anim calcmode="lin" valueType="num">
                                      <p:cBhvr>
                                        <p:cTn id="25" dur="500" fill="hold"/>
                                        <p:tgtEl>
                                          <p:spTgt spid="117"/>
                                        </p:tgtEl>
                                        <p:attrNameLst>
                                          <p:attrName>ppt_x</p:attrName>
                                        </p:attrNameLst>
                                      </p:cBhvr>
                                      <p:tavLst>
                                        <p:tav tm="0">
                                          <p:val>
                                            <p:strVal val="#ppt_x"/>
                                          </p:val>
                                        </p:tav>
                                        <p:tav tm="100000">
                                          <p:val>
                                            <p:strVal val="#ppt_x"/>
                                          </p:val>
                                        </p:tav>
                                      </p:tavLst>
                                    </p:anim>
                                    <p:anim calcmode="lin" valueType="num">
                                      <p:cBhvr>
                                        <p:cTn id="26" dur="5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dd36f2b-dae7-40c1-8a6a-86b7a0673745"/>
          <p:cNvGrpSpPr>
            <a:grpSpLocks noChangeAspect="1"/>
          </p:cNvGrpSpPr>
          <p:nvPr/>
        </p:nvGrpSpPr>
        <p:grpSpPr>
          <a:xfrm>
            <a:off x="451375" y="1635646"/>
            <a:ext cx="7294431" cy="2808312"/>
            <a:chOff x="2486025" y="1838324"/>
            <a:chExt cx="7743826" cy="2981326"/>
          </a:xfrm>
        </p:grpSpPr>
        <p:sp>
          <p:nvSpPr>
            <p:cNvPr id="4" name="Freeform: Shape 6"/>
            <p:cNvSpPr/>
            <p:nvPr/>
          </p:nvSpPr>
          <p:spPr>
            <a:xfrm>
              <a:off x="2486025" y="1838324"/>
              <a:ext cx="2681288" cy="2981326"/>
            </a:xfrm>
            <a:custGeom>
              <a:avLst/>
              <a:gdLst>
                <a:gd name="connsiteX0" fmla="*/ 1490663 w 2681288"/>
                <a:gd name="connsiteY0" fmla="*/ 0 h 2981326"/>
                <a:gd name="connsiteX1" fmla="*/ 2640931 w 2681288"/>
                <a:gd name="connsiteY1" fmla="*/ 542463 h 2981326"/>
                <a:gd name="connsiteX2" fmla="*/ 2681288 w 2681288"/>
                <a:gd name="connsiteY2" fmla="*/ 596432 h 2981326"/>
                <a:gd name="connsiteX3" fmla="*/ 2635832 w 2681288"/>
                <a:gd name="connsiteY3" fmla="*/ 657219 h 2981326"/>
                <a:gd name="connsiteX4" fmla="*/ 2381250 w 2681288"/>
                <a:gd name="connsiteY4" fmla="*/ 1490663 h 2981326"/>
                <a:gd name="connsiteX5" fmla="*/ 2635832 w 2681288"/>
                <a:gd name="connsiteY5" fmla="*/ 2324107 h 2981326"/>
                <a:gd name="connsiteX6" fmla="*/ 2681288 w 2681288"/>
                <a:gd name="connsiteY6" fmla="*/ 2384895 h 2981326"/>
                <a:gd name="connsiteX7" fmla="*/ 2640931 w 2681288"/>
                <a:gd name="connsiteY7" fmla="*/ 2438863 h 2981326"/>
                <a:gd name="connsiteX8" fmla="*/ 1490663 w 2681288"/>
                <a:gd name="connsiteY8" fmla="*/ 2981326 h 2981326"/>
                <a:gd name="connsiteX9" fmla="*/ 0 w 2681288"/>
                <a:gd name="connsiteY9" fmla="*/ 1490663 h 2981326"/>
                <a:gd name="connsiteX10" fmla="*/ 1490663 w 2681288"/>
                <a:gd name="connsiteY10"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1288" h="2981326">
                  <a:moveTo>
                    <a:pt x="1490663" y="0"/>
                  </a:moveTo>
                  <a:cubicBezTo>
                    <a:pt x="1953752" y="0"/>
                    <a:pt x="2367521" y="211167"/>
                    <a:pt x="2640931" y="542463"/>
                  </a:cubicBezTo>
                  <a:lnTo>
                    <a:pt x="2681288" y="596432"/>
                  </a:lnTo>
                  <a:lnTo>
                    <a:pt x="2635832" y="657219"/>
                  </a:lnTo>
                  <a:cubicBezTo>
                    <a:pt x="2475102" y="895131"/>
                    <a:pt x="2381250" y="1181937"/>
                    <a:pt x="2381250" y="1490663"/>
                  </a:cubicBezTo>
                  <a:cubicBezTo>
                    <a:pt x="2381250" y="1799389"/>
                    <a:pt x="2475102" y="2086195"/>
                    <a:pt x="2635832" y="2324107"/>
                  </a:cubicBezTo>
                  <a:lnTo>
                    <a:pt x="2681288" y="2384895"/>
                  </a:lnTo>
                  <a:lnTo>
                    <a:pt x="2640931" y="2438863"/>
                  </a:lnTo>
                  <a:cubicBezTo>
                    <a:pt x="2367521" y="2770159"/>
                    <a:pt x="1953752" y="2981326"/>
                    <a:pt x="1490663" y="2981326"/>
                  </a:cubicBezTo>
                  <a:cubicBezTo>
                    <a:pt x="667393" y="2981326"/>
                    <a:pt x="0" y="2313933"/>
                    <a:pt x="0" y="1490663"/>
                  </a:cubicBezTo>
                  <a:cubicBezTo>
                    <a:pt x="0" y="667393"/>
                    <a:pt x="667393" y="0"/>
                    <a:pt x="1490663" y="0"/>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defTabSz="914400">
                <a:lnSpc>
                  <a:spcPct val="120000"/>
                </a:lnSpc>
                <a:spcBef>
                  <a:spcPct val="0"/>
                </a:spcBef>
              </a:pPr>
              <a:r>
                <a:rPr lang="zh-CN" altLang="en-US" sz="1200" dirty="0">
                  <a:solidFill>
                    <a:srgbClr val="000000"/>
                  </a:solidFill>
                  <a:cs typeface="+mn-ea"/>
                  <a:sym typeface="+mn-lt"/>
                </a:rPr>
                <a:t>用户数据的挖掘会产生巨大的商业价值</a:t>
              </a:r>
            </a:p>
          </p:txBody>
        </p:sp>
        <p:sp>
          <p:nvSpPr>
            <p:cNvPr id="5" name="Freeform: Shape 5"/>
            <p:cNvSpPr/>
            <p:nvPr/>
          </p:nvSpPr>
          <p:spPr>
            <a:xfrm>
              <a:off x="5167313" y="1838324"/>
              <a:ext cx="2381250" cy="2981326"/>
            </a:xfrm>
            <a:custGeom>
              <a:avLst/>
              <a:gdLst>
                <a:gd name="connsiteX0" fmla="*/ 1190625 w 2381250"/>
                <a:gd name="connsiteY0" fmla="*/ 0 h 2981326"/>
                <a:gd name="connsiteX1" fmla="*/ 2340893 w 2381250"/>
                <a:gd name="connsiteY1" fmla="*/ 542463 h 2981326"/>
                <a:gd name="connsiteX2" fmla="*/ 2381250 w 2381250"/>
                <a:gd name="connsiteY2" fmla="*/ 596432 h 2981326"/>
                <a:gd name="connsiteX3" fmla="*/ 2335794 w 2381250"/>
                <a:gd name="connsiteY3" fmla="*/ 657219 h 2981326"/>
                <a:gd name="connsiteX4" fmla="*/ 2081212 w 2381250"/>
                <a:gd name="connsiteY4" fmla="*/ 1490663 h 2981326"/>
                <a:gd name="connsiteX5" fmla="*/ 2335794 w 2381250"/>
                <a:gd name="connsiteY5" fmla="*/ 2324107 h 2981326"/>
                <a:gd name="connsiteX6" fmla="*/ 2381250 w 2381250"/>
                <a:gd name="connsiteY6" fmla="*/ 2384895 h 2981326"/>
                <a:gd name="connsiteX7" fmla="*/ 2340893 w 2381250"/>
                <a:gd name="connsiteY7" fmla="*/ 2438863 h 2981326"/>
                <a:gd name="connsiteX8" fmla="*/ 1190625 w 2381250"/>
                <a:gd name="connsiteY8" fmla="*/ 2981326 h 2981326"/>
                <a:gd name="connsiteX9" fmla="*/ 40357 w 2381250"/>
                <a:gd name="connsiteY9" fmla="*/ 2438863 h 2981326"/>
                <a:gd name="connsiteX10" fmla="*/ 0 w 2381250"/>
                <a:gd name="connsiteY10" fmla="*/ 2384895 h 2981326"/>
                <a:gd name="connsiteX11" fmla="*/ 45456 w 2381250"/>
                <a:gd name="connsiteY11" fmla="*/ 2324107 h 2981326"/>
                <a:gd name="connsiteX12" fmla="*/ 300038 w 2381250"/>
                <a:gd name="connsiteY12" fmla="*/ 1490663 h 2981326"/>
                <a:gd name="connsiteX13" fmla="*/ 45456 w 2381250"/>
                <a:gd name="connsiteY13" fmla="*/ 657219 h 2981326"/>
                <a:gd name="connsiteX14" fmla="*/ 0 w 2381250"/>
                <a:gd name="connsiteY14" fmla="*/ 596432 h 2981326"/>
                <a:gd name="connsiteX15" fmla="*/ 40357 w 2381250"/>
                <a:gd name="connsiteY15" fmla="*/ 542463 h 2981326"/>
                <a:gd name="connsiteX16" fmla="*/ 1190625 w 2381250"/>
                <a:gd name="connsiteY16"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0" h="2981326">
                  <a:moveTo>
                    <a:pt x="1190625" y="0"/>
                  </a:moveTo>
                  <a:cubicBezTo>
                    <a:pt x="1653714" y="0"/>
                    <a:pt x="2067483" y="211167"/>
                    <a:pt x="2340893" y="542463"/>
                  </a:cubicBezTo>
                  <a:lnTo>
                    <a:pt x="2381250" y="596432"/>
                  </a:lnTo>
                  <a:lnTo>
                    <a:pt x="2335794" y="657219"/>
                  </a:lnTo>
                  <a:cubicBezTo>
                    <a:pt x="2175064" y="895131"/>
                    <a:pt x="2081212" y="1181937"/>
                    <a:pt x="2081212" y="1490663"/>
                  </a:cubicBezTo>
                  <a:cubicBezTo>
                    <a:pt x="2081212" y="1799389"/>
                    <a:pt x="2175064" y="2086195"/>
                    <a:pt x="2335794" y="2324107"/>
                  </a:cubicBezTo>
                  <a:lnTo>
                    <a:pt x="2381250" y="2384895"/>
                  </a:lnTo>
                  <a:lnTo>
                    <a:pt x="2340893" y="2438863"/>
                  </a:lnTo>
                  <a:cubicBezTo>
                    <a:pt x="2067483" y="2770159"/>
                    <a:pt x="1653714" y="2981326"/>
                    <a:pt x="1190625" y="2981326"/>
                  </a:cubicBezTo>
                  <a:cubicBezTo>
                    <a:pt x="727535" y="2981326"/>
                    <a:pt x="313766" y="2770159"/>
                    <a:pt x="40357" y="2438863"/>
                  </a:cubicBezTo>
                  <a:lnTo>
                    <a:pt x="0" y="2384895"/>
                  </a:lnTo>
                  <a:lnTo>
                    <a:pt x="45456" y="2324107"/>
                  </a:lnTo>
                  <a:cubicBezTo>
                    <a:pt x="206186" y="2086195"/>
                    <a:pt x="300038" y="1799389"/>
                    <a:pt x="300038" y="1490663"/>
                  </a:cubicBezTo>
                  <a:cubicBezTo>
                    <a:pt x="300038" y="1181937"/>
                    <a:pt x="206186" y="895131"/>
                    <a:pt x="45456" y="657219"/>
                  </a:cubicBezTo>
                  <a:lnTo>
                    <a:pt x="0" y="596432"/>
                  </a:lnTo>
                  <a:lnTo>
                    <a:pt x="40357" y="542463"/>
                  </a:lnTo>
                  <a:cubicBezTo>
                    <a:pt x="313766" y="211167"/>
                    <a:pt x="727535" y="0"/>
                    <a:pt x="1190625"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defTabSz="914400">
                <a:lnSpc>
                  <a:spcPct val="120000"/>
                </a:lnSpc>
                <a:spcBef>
                  <a:spcPct val="0"/>
                </a:spcBef>
              </a:pPr>
              <a:r>
                <a:rPr lang="zh-CN" altLang="en-US" sz="1200" dirty="0">
                  <a:solidFill>
                    <a:srgbClr val="000000"/>
                  </a:solidFill>
                  <a:cs typeface="+mn-ea"/>
                  <a:sym typeface="+mn-lt"/>
                </a:rPr>
                <a:t>用户数据的挖掘和分析可以得到用户最新需求，更有利于提升网站的服务质量</a:t>
              </a:r>
            </a:p>
          </p:txBody>
        </p:sp>
        <p:sp>
          <p:nvSpPr>
            <p:cNvPr id="6" name="Freeform: Shape 4"/>
            <p:cNvSpPr/>
            <p:nvPr/>
          </p:nvSpPr>
          <p:spPr>
            <a:xfrm>
              <a:off x="7548563" y="1838324"/>
              <a:ext cx="2681288" cy="2981326"/>
            </a:xfrm>
            <a:custGeom>
              <a:avLst/>
              <a:gdLst>
                <a:gd name="connsiteX0" fmla="*/ 1190625 w 2681288"/>
                <a:gd name="connsiteY0" fmla="*/ 0 h 2981326"/>
                <a:gd name="connsiteX1" fmla="*/ 2681288 w 2681288"/>
                <a:gd name="connsiteY1" fmla="*/ 1490663 h 2981326"/>
                <a:gd name="connsiteX2" fmla="*/ 1190625 w 2681288"/>
                <a:gd name="connsiteY2" fmla="*/ 2981326 h 2981326"/>
                <a:gd name="connsiteX3" fmla="*/ 40357 w 2681288"/>
                <a:gd name="connsiteY3" fmla="*/ 2438863 h 2981326"/>
                <a:gd name="connsiteX4" fmla="*/ 0 w 2681288"/>
                <a:gd name="connsiteY4" fmla="*/ 2384895 h 2981326"/>
                <a:gd name="connsiteX5" fmla="*/ 45456 w 2681288"/>
                <a:gd name="connsiteY5" fmla="*/ 2324107 h 2981326"/>
                <a:gd name="connsiteX6" fmla="*/ 300038 w 2681288"/>
                <a:gd name="connsiteY6" fmla="*/ 1490663 h 2981326"/>
                <a:gd name="connsiteX7" fmla="*/ 45456 w 2681288"/>
                <a:gd name="connsiteY7" fmla="*/ 657219 h 2981326"/>
                <a:gd name="connsiteX8" fmla="*/ 0 w 2681288"/>
                <a:gd name="connsiteY8" fmla="*/ 596432 h 2981326"/>
                <a:gd name="connsiteX9" fmla="*/ 40357 w 2681288"/>
                <a:gd name="connsiteY9" fmla="*/ 542463 h 2981326"/>
                <a:gd name="connsiteX10" fmla="*/ 1190625 w 2681288"/>
                <a:gd name="connsiteY10"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1288" h="2981326">
                  <a:moveTo>
                    <a:pt x="1190625" y="0"/>
                  </a:moveTo>
                  <a:cubicBezTo>
                    <a:pt x="2013895" y="0"/>
                    <a:pt x="2681288" y="667393"/>
                    <a:pt x="2681288" y="1490663"/>
                  </a:cubicBezTo>
                  <a:cubicBezTo>
                    <a:pt x="2681288" y="2313933"/>
                    <a:pt x="2013895" y="2981326"/>
                    <a:pt x="1190625" y="2981326"/>
                  </a:cubicBezTo>
                  <a:cubicBezTo>
                    <a:pt x="727536" y="2981326"/>
                    <a:pt x="313767" y="2770159"/>
                    <a:pt x="40357" y="2438863"/>
                  </a:cubicBezTo>
                  <a:lnTo>
                    <a:pt x="0" y="2384895"/>
                  </a:lnTo>
                  <a:lnTo>
                    <a:pt x="45456" y="2324107"/>
                  </a:lnTo>
                  <a:cubicBezTo>
                    <a:pt x="206186" y="2086195"/>
                    <a:pt x="300038" y="1799389"/>
                    <a:pt x="300038" y="1490663"/>
                  </a:cubicBezTo>
                  <a:cubicBezTo>
                    <a:pt x="300038" y="1181937"/>
                    <a:pt x="206186" y="895131"/>
                    <a:pt x="45456" y="657219"/>
                  </a:cubicBezTo>
                  <a:lnTo>
                    <a:pt x="0" y="596432"/>
                  </a:lnTo>
                  <a:lnTo>
                    <a:pt x="40357" y="542463"/>
                  </a:lnTo>
                  <a:cubicBezTo>
                    <a:pt x="313767" y="211167"/>
                    <a:pt x="727536" y="0"/>
                    <a:pt x="1190625"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defTabSz="914400">
                <a:lnSpc>
                  <a:spcPct val="120000"/>
                </a:lnSpc>
                <a:spcBef>
                  <a:spcPct val="0"/>
                </a:spcBef>
              </a:pPr>
              <a:r>
                <a:rPr lang="zh-CN" altLang="en-US" sz="1200" dirty="0">
                  <a:solidFill>
                    <a:srgbClr val="000000"/>
                  </a:solidFill>
                  <a:cs typeface="+mn-ea"/>
                  <a:sym typeface="+mn-lt"/>
                </a:rPr>
                <a:t>用户数据（去除敏感性息）可作为商品以获取更多的利益</a:t>
              </a:r>
            </a:p>
          </p:txBody>
        </p:sp>
      </p:grpSp>
      <p:sp>
        <p:nvSpPr>
          <p:cNvPr id="7" name="Title 1"/>
          <p:cNvSpPr txBox="1">
            <a:spLocks/>
          </p:cNvSpPr>
          <p:nvPr/>
        </p:nvSpPr>
        <p:spPr>
          <a:xfrm>
            <a:off x="586114" y="339502"/>
            <a:ext cx="27363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rgbClr val="000000">
                    <a:lumMod val="65000"/>
                    <a:lumOff val="35000"/>
                  </a:srgbClr>
                </a:solidFill>
                <a:latin typeface="+mj-ea"/>
                <a:ea typeface="+mj-ea"/>
                <a:cs typeface="+mn-ea"/>
                <a:sym typeface="+mn-lt"/>
              </a:rPr>
              <a:t>3</a:t>
            </a:r>
            <a:r>
              <a:rPr lang="zh-CN" altLang="en-US" sz="2000" b="1" dirty="0" smtClean="0">
                <a:solidFill>
                  <a:srgbClr val="000000">
                    <a:lumMod val="65000"/>
                    <a:lumOff val="35000"/>
                  </a:srgbClr>
                </a:solidFill>
                <a:latin typeface="+mj-ea"/>
                <a:ea typeface="+mj-ea"/>
                <a:cs typeface="+mn-ea"/>
                <a:sym typeface="+mn-lt"/>
              </a:rPr>
              <a:t>、</a:t>
            </a:r>
            <a:r>
              <a:rPr lang="en-US" altLang="zh-CN" sz="2000" b="1" dirty="0" smtClean="0">
                <a:solidFill>
                  <a:srgbClr val="000000">
                    <a:lumMod val="65000"/>
                    <a:lumOff val="35000"/>
                  </a:srgbClr>
                </a:solidFill>
                <a:latin typeface="+mj-ea"/>
                <a:ea typeface="+mj-ea"/>
                <a:cs typeface="+mn-ea"/>
                <a:sym typeface="+mn-lt"/>
              </a:rPr>
              <a:t>WEB</a:t>
            </a:r>
            <a:r>
              <a:rPr lang="zh-CN" altLang="en-US" sz="2000" b="1" dirty="0" smtClean="0">
                <a:solidFill>
                  <a:srgbClr val="000000">
                    <a:lumMod val="65000"/>
                    <a:lumOff val="35000"/>
                  </a:srgbClr>
                </a:solidFill>
                <a:latin typeface="+mj-ea"/>
                <a:ea typeface="+mj-ea"/>
                <a:cs typeface="+mn-ea"/>
                <a:sym typeface="+mn-lt"/>
              </a:rPr>
              <a:t>数据挖掘</a:t>
            </a:r>
            <a:endParaRPr lang="en-GB" altLang="zh-CN" sz="2000" b="1" dirty="0">
              <a:solidFill>
                <a:srgbClr val="000000">
                  <a:lumMod val="65000"/>
                  <a:lumOff val="35000"/>
                </a:srgbClr>
              </a:solidFill>
              <a:latin typeface="+mj-ea"/>
              <a:ea typeface="+mj-ea"/>
              <a:cs typeface="+mn-ea"/>
              <a:sym typeface="+mn-lt"/>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735" y="-1"/>
            <a:ext cx="2300537" cy="1432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3640" y="5923"/>
            <a:ext cx="2384744" cy="142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7838" y="3944680"/>
            <a:ext cx="1307018" cy="106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08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75"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375"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375" accel="50000" fill="hold">
                                          <p:stCondLst>
                                            <p:cond delay="375"/>
                                          </p:stCondLst>
                                        </p:cTn>
                                        <p:tgtEl>
                                          <p:spTgt spid="3"/>
                                        </p:tgtEl>
                                        <p:attrNameLst>
                                          <p:attrName>ppt_w</p:attrName>
                                        </p:attrNameLst>
                                      </p:cBhvr>
                                      <p:tavLst>
                                        <p:tav tm="0">
                                          <p:val>
                                            <p:strVal val="#ppt_w*.05"/>
                                          </p:val>
                                        </p:tav>
                                        <p:tav tm="100000">
                                          <p:val>
                                            <p:strVal val="#ppt_w"/>
                                          </p:val>
                                        </p:tav>
                                      </p:tavLst>
                                    </p:anim>
                                    <p:anim calcmode="lin" valueType="num">
                                      <p:cBhvr>
                                        <p:cTn id="10" dur="750" fill="hold"/>
                                        <p:tgtEl>
                                          <p:spTgt spid="3"/>
                                        </p:tgtEl>
                                        <p:attrNameLst>
                                          <p:attrName>ppt_h</p:attrName>
                                        </p:attrNameLst>
                                      </p:cBhvr>
                                      <p:tavLst>
                                        <p:tav tm="0">
                                          <p:val>
                                            <p:strVal val="#ppt_h"/>
                                          </p:val>
                                        </p:tav>
                                        <p:tav tm="100000">
                                          <p:val>
                                            <p:strVal val="#ppt_h"/>
                                          </p:val>
                                        </p:tav>
                                      </p:tavLst>
                                    </p:anim>
                                    <p:anim calcmode="lin" valueType="num">
                                      <p:cBhvr>
                                        <p:cTn id="11" dur="375"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375"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375" accel="50000" fill="hold">
                                          <p:stCondLst>
                                            <p:cond delay="375"/>
                                          </p:stCondLst>
                                        </p:cTn>
                                        <p:tgtEl>
                                          <p:spTgt spid="3"/>
                                        </p:tgtEl>
                                        <p:attrNameLst>
                                          <p:attrName>ppt_y</p:attrName>
                                        </p:attrNameLst>
                                      </p:cBhvr>
                                      <p:tavLst>
                                        <p:tav tm="0">
                                          <p:val>
                                            <p:strVal val="#ppt_y+.1"/>
                                          </p:val>
                                        </p:tav>
                                        <p:tav tm="100000">
                                          <p:val>
                                            <p:strVal val="#ppt_y"/>
                                          </p:val>
                                        </p:tav>
                                      </p:tavLst>
                                    </p:anim>
                                    <p:animEffect transition="in" filter="fade">
                                      <p:cBhvr>
                                        <p:cTn id="14" dur="75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5383D63D-397C-4E7F-924B-7F6C7444C15D}"/>
              </a:ext>
            </a:extLst>
          </p:cNvPr>
          <p:cNvSpPr/>
          <p:nvPr/>
        </p:nvSpPr>
        <p:spPr>
          <a:xfrm>
            <a:off x="4954587" y="1808399"/>
            <a:ext cx="4644570" cy="584775"/>
          </a:xfrm>
          <a:prstGeom prst="rect">
            <a:avLst/>
          </a:prstGeom>
        </p:spPr>
        <p:txBody>
          <a:bodyPr wrap="square" lIns="91390" tIns="45695" rIns="91390" bIns="45695">
            <a:spAutoFit/>
          </a:bodyPr>
          <a:lstStyle/>
          <a:p>
            <a:pPr>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性能及可用性分析</a:t>
            </a:r>
          </a:p>
        </p:txBody>
      </p:sp>
      <p:grpSp>
        <p:nvGrpSpPr>
          <p:cNvPr id="11" name="组合 10">
            <a:extLst>
              <a:ext uri="{FF2B5EF4-FFF2-40B4-BE49-F238E27FC236}">
                <a16:creationId xmlns="" xmlns:a16="http://schemas.microsoft.com/office/drawing/2014/main" id="{EF2812E2-F243-42E7-9C49-416641FB88E0}"/>
              </a:ext>
            </a:extLst>
          </p:cNvPr>
          <p:cNvGrpSpPr/>
          <p:nvPr/>
        </p:nvGrpSpPr>
        <p:grpSpPr>
          <a:xfrm>
            <a:off x="827088" y="11138"/>
            <a:ext cx="3898900" cy="5143501"/>
            <a:chOff x="827088" y="11113"/>
            <a:chExt cx="3898900" cy="5143501"/>
          </a:xfrm>
        </p:grpSpPr>
        <p:sp>
          <p:nvSpPr>
            <p:cNvPr id="12" name="AutoShape 50">
              <a:extLst>
                <a:ext uri="{FF2B5EF4-FFF2-40B4-BE49-F238E27FC236}">
                  <a16:creationId xmlns="" xmlns:a16="http://schemas.microsoft.com/office/drawing/2014/main" id="{00E5AA46-3FC8-400B-B374-A31053AE0003}"/>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2">
              <a:extLst>
                <a:ext uri="{FF2B5EF4-FFF2-40B4-BE49-F238E27FC236}">
                  <a16:creationId xmlns="" xmlns:a16="http://schemas.microsoft.com/office/drawing/2014/main" id="{8A20989D-D13E-4BFB-9395-58E9F421C04D}"/>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3">
              <a:extLst>
                <a:ext uri="{FF2B5EF4-FFF2-40B4-BE49-F238E27FC236}">
                  <a16:creationId xmlns="" xmlns:a16="http://schemas.microsoft.com/office/drawing/2014/main" id="{171DD4C9-6AAA-4BA7-BA92-FBCFAD58DFD5}"/>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4">
              <a:extLst>
                <a:ext uri="{FF2B5EF4-FFF2-40B4-BE49-F238E27FC236}">
                  <a16:creationId xmlns="" xmlns:a16="http://schemas.microsoft.com/office/drawing/2014/main" id="{5993BEAD-B932-4550-8899-F2142EDF7B2A}"/>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5">
              <a:extLst>
                <a:ext uri="{FF2B5EF4-FFF2-40B4-BE49-F238E27FC236}">
                  <a16:creationId xmlns="" xmlns:a16="http://schemas.microsoft.com/office/drawing/2014/main" id="{401D9848-8266-4C8D-B105-CA2D8F5D90E8}"/>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
              <a:extLst>
                <a:ext uri="{FF2B5EF4-FFF2-40B4-BE49-F238E27FC236}">
                  <a16:creationId xmlns="" xmlns:a16="http://schemas.microsoft.com/office/drawing/2014/main" id="{C2E5863B-2ADE-4FC8-B11A-E24AE5E4FF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7">
              <a:extLst>
                <a:ext uri="{FF2B5EF4-FFF2-40B4-BE49-F238E27FC236}">
                  <a16:creationId xmlns="" xmlns:a16="http://schemas.microsoft.com/office/drawing/2014/main" id="{E88B0B8F-93A6-4D6C-9E36-30321AADB008}"/>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
              <a:extLst>
                <a:ext uri="{FF2B5EF4-FFF2-40B4-BE49-F238E27FC236}">
                  <a16:creationId xmlns="" xmlns:a16="http://schemas.microsoft.com/office/drawing/2014/main" id="{366AFB83-1E5F-40C2-95ED-D0196CE440C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a:extLst>
                <a:ext uri="{FF2B5EF4-FFF2-40B4-BE49-F238E27FC236}">
                  <a16:creationId xmlns="" xmlns:a16="http://schemas.microsoft.com/office/drawing/2014/main" id="{5484EBDD-ABB4-4035-AAE7-01D76F90A606}"/>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
              <a:extLst>
                <a:ext uri="{FF2B5EF4-FFF2-40B4-BE49-F238E27FC236}">
                  <a16:creationId xmlns="" xmlns:a16="http://schemas.microsoft.com/office/drawing/2014/main" id="{17B222CE-0FA2-44A6-869D-13781B3FFA7C}"/>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
              <a:extLst>
                <a:ext uri="{FF2B5EF4-FFF2-40B4-BE49-F238E27FC236}">
                  <a16:creationId xmlns="" xmlns:a16="http://schemas.microsoft.com/office/drawing/2014/main" id="{45D142E8-6266-4320-A159-A8276D0C0CB0}"/>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
              <a:extLst>
                <a:ext uri="{FF2B5EF4-FFF2-40B4-BE49-F238E27FC236}">
                  <a16:creationId xmlns="" xmlns:a16="http://schemas.microsoft.com/office/drawing/2014/main" id="{4476C918-4EAA-4E71-8D09-968D0026F28F}"/>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3">
              <a:extLst>
                <a:ext uri="{FF2B5EF4-FFF2-40B4-BE49-F238E27FC236}">
                  <a16:creationId xmlns="" xmlns:a16="http://schemas.microsoft.com/office/drawing/2014/main" id="{44255C9F-00DB-4CD0-B3EE-42F455F52740}"/>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4">
              <a:extLst>
                <a:ext uri="{FF2B5EF4-FFF2-40B4-BE49-F238E27FC236}">
                  <a16:creationId xmlns="" xmlns:a16="http://schemas.microsoft.com/office/drawing/2014/main" id="{82BDAF86-D870-4DB3-85FB-15931A52964C}"/>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5">
              <a:extLst>
                <a:ext uri="{FF2B5EF4-FFF2-40B4-BE49-F238E27FC236}">
                  <a16:creationId xmlns="" xmlns:a16="http://schemas.microsoft.com/office/drawing/2014/main" id="{E7FD9F04-9884-4D43-8A51-40693C77412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
              <a:extLst>
                <a:ext uri="{FF2B5EF4-FFF2-40B4-BE49-F238E27FC236}">
                  <a16:creationId xmlns="" xmlns:a16="http://schemas.microsoft.com/office/drawing/2014/main" id="{BB5E9066-CF47-45C1-866C-B36B016E6EE0}"/>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7">
              <a:extLst>
                <a:ext uri="{FF2B5EF4-FFF2-40B4-BE49-F238E27FC236}">
                  <a16:creationId xmlns="" xmlns:a16="http://schemas.microsoft.com/office/drawing/2014/main" id="{D3F9CA5E-50F4-486F-8687-01B842B9B7B0}"/>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8">
              <a:extLst>
                <a:ext uri="{FF2B5EF4-FFF2-40B4-BE49-F238E27FC236}">
                  <a16:creationId xmlns="" xmlns:a16="http://schemas.microsoft.com/office/drawing/2014/main" id="{565781FF-40B7-4B05-AA9A-467AB3B62652}"/>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9">
              <a:extLst>
                <a:ext uri="{FF2B5EF4-FFF2-40B4-BE49-F238E27FC236}">
                  <a16:creationId xmlns="" xmlns:a16="http://schemas.microsoft.com/office/drawing/2014/main" id="{2C732D2C-C71E-4F12-89A8-033A738A79D8}"/>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0">
              <a:extLst>
                <a:ext uri="{FF2B5EF4-FFF2-40B4-BE49-F238E27FC236}">
                  <a16:creationId xmlns="" xmlns:a16="http://schemas.microsoft.com/office/drawing/2014/main" id="{ED44A319-42C6-42EF-8C3C-ED5F2FA8D6A6}"/>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1">
              <a:extLst>
                <a:ext uri="{FF2B5EF4-FFF2-40B4-BE49-F238E27FC236}">
                  <a16:creationId xmlns="" xmlns:a16="http://schemas.microsoft.com/office/drawing/2014/main" id="{E38E265D-A1DC-4668-98BA-E3D82D53FA4C}"/>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2">
              <a:extLst>
                <a:ext uri="{FF2B5EF4-FFF2-40B4-BE49-F238E27FC236}">
                  <a16:creationId xmlns="" xmlns:a16="http://schemas.microsoft.com/office/drawing/2014/main" id="{F3BE6A17-B6E6-4511-953C-A8259E4C23E7}"/>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3">
              <a:extLst>
                <a:ext uri="{FF2B5EF4-FFF2-40B4-BE49-F238E27FC236}">
                  <a16:creationId xmlns="" xmlns:a16="http://schemas.microsoft.com/office/drawing/2014/main" id="{934E98BE-25AF-47F9-8209-570C0FDBD38C}"/>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 xmlns:a16="http://schemas.microsoft.com/office/drawing/2014/main" id="{582E0986-592C-4AFF-8F3F-8E19F834D603}"/>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
              <a:extLst>
                <a:ext uri="{FF2B5EF4-FFF2-40B4-BE49-F238E27FC236}">
                  <a16:creationId xmlns="" xmlns:a16="http://schemas.microsoft.com/office/drawing/2014/main" id="{ECD388ED-5BF3-47C9-B64C-BCD29D8BA836}"/>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a:extLst>
                <a:ext uri="{FF2B5EF4-FFF2-40B4-BE49-F238E27FC236}">
                  <a16:creationId xmlns="" xmlns:a16="http://schemas.microsoft.com/office/drawing/2014/main" id="{5773735B-3040-4066-A570-DB63BE809FE8}"/>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a:extLst>
                <a:ext uri="{FF2B5EF4-FFF2-40B4-BE49-F238E27FC236}">
                  <a16:creationId xmlns="" xmlns:a16="http://schemas.microsoft.com/office/drawing/2014/main" id="{D547FE0E-68F9-43A1-85CF-70C80A8B4E63}"/>
                </a:ext>
              </a:extLst>
            </p:cNvPr>
            <p:cNvSpPr/>
            <p:nvPr/>
          </p:nvSpPr>
          <p:spPr>
            <a:xfrm>
              <a:off x="2318871" y="1500308"/>
              <a:ext cx="1079967" cy="1107996"/>
            </a:xfrm>
            <a:prstGeom prst="rect">
              <a:avLst/>
            </a:prstGeom>
          </p:spPr>
          <p:txBody>
            <a:bodyPr wrap="square">
              <a:spAutoFit/>
            </a:bodyPr>
            <a:lstStyle/>
            <a:p>
              <a:pPr>
                <a:defRPr/>
              </a:pPr>
              <a:r>
                <a:rPr lang="en-US" altLang="zh-CN" sz="6600" spc="300" dirty="0" smtClean="0">
                  <a:latin typeface="Agency FB" panose="020B0503020202020204" pitchFamily="34" charset="0"/>
                  <a:cs typeface="+mn-ea"/>
                  <a:sym typeface="+mn-lt"/>
                </a:rPr>
                <a:t>07</a:t>
              </a:r>
              <a:endParaRPr lang="zh-CN" altLang="en-US" sz="6600" spc="300" dirty="0">
                <a:latin typeface="Agency FB" panose="020B0503020202020204" pitchFamily="34" charset="0"/>
                <a:cs typeface="+mn-ea"/>
                <a:sym typeface="+mn-lt"/>
              </a:endParaRPr>
            </a:p>
          </p:txBody>
        </p:sp>
      </p:grpSp>
      <p:grpSp>
        <p:nvGrpSpPr>
          <p:cNvPr id="43" name="组合 42"/>
          <p:cNvGrpSpPr/>
          <p:nvPr/>
        </p:nvGrpSpPr>
        <p:grpSpPr>
          <a:xfrm>
            <a:off x="4724401" y="2861088"/>
            <a:ext cx="4207652" cy="1003235"/>
            <a:chOff x="2468174" y="1672617"/>
            <a:chExt cx="4207652" cy="1003235"/>
          </a:xfrm>
        </p:grpSpPr>
        <p:grpSp>
          <p:nvGrpSpPr>
            <p:cNvPr id="44" name="Group 4"/>
            <p:cNvGrpSpPr/>
            <p:nvPr/>
          </p:nvGrpSpPr>
          <p:grpSpPr>
            <a:xfrm>
              <a:off x="2468174" y="2002554"/>
              <a:ext cx="1265281" cy="673298"/>
              <a:chOff x="2590798" y="1804482"/>
              <a:chExt cx="1374845" cy="731600"/>
            </a:xfrm>
          </p:grpSpPr>
          <p:sp>
            <p:nvSpPr>
              <p:cNvPr id="72" name="Arrow: Notched Right 5"/>
              <p:cNvSpPr/>
              <p:nvPr/>
            </p:nvSpPr>
            <p:spPr bwMode="auto">
              <a:xfrm>
                <a:off x="2816158" y="1804482"/>
                <a:ext cx="1149485" cy="731600"/>
              </a:xfrm>
              <a:prstGeom prst="notchedRightArrow">
                <a:avLst>
                  <a:gd name="adj1" fmla="val 100000"/>
                  <a:gd name="adj2" fmla="val 31781"/>
                </a:avLst>
              </a:prstGeom>
              <a:solidFill>
                <a:schemeClr val="accent1"/>
              </a:solidFill>
              <a:ln w="19050">
                <a:noFill/>
                <a:round/>
                <a:headEnd/>
                <a:tailEnd/>
              </a:ln>
            </p:spPr>
            <p:txBody>
              <a:bodyPr anchor="ctr"/>
              <a:lstStyle/>
              <a:p>
                <a:pPr algn="ctr"/>
                <a:endParaRPr>
                  <a:cs typeface="+mn-ea"/>
                  <a:sym typeface="+mn-lt"/>
                </a:endParaRPr>
              </a:p>
            </p:txBody>
          </p:sp>
          <p:sp>
            <p:nvSpPr>
              <p:cNvPr id="73" name="Arrow: Pentagon 6"/>
              <p:cNvSpPr/>
              <p:nvPr/>
            </p:nvSpPr>
            <p:spPr bwMode="auto">
              <a:xfrm>
                <a:off x="2590798" y="1941683"/>
                <a:ext cx="460375" cy="457200"/>
              </a:xfrm>
              <a:prstGeom prst="homePlate">
                <a:avLst>
                  <a:gd name="adj" fmla="val 31944"/>
                </a:avLst>
              </a:prstGeom>
              <a:solidFill>
                <a:schemeClr val="accent1">
                  <a:lumMod val="75000"/>
                </a:schemeClr>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en-US" sz="1200" b="1" dirty="0">
                    <a:solidFill>
                      <a:schemeClr val="bg1"/>
                    </a:solidFill>
                    <a:cs typeface="+mn-ea"/>
                    <a:sym typeface="+mn-lt"/>
                  </a:rPr>
                  <a:t>01</a:t>
                </a:r>
              </a:p>
            </p:txBody>
          </p:sp>
        </p:grpSp>
        <p:grpSp>
          <p:nvGrpSpPr>
            <p:cNvPr id="45" name="Group 7"/>
            <p:cNvGrpSpPr/>
            <p:nvPr/>
          </p:nvGrpSpPr>
          <p:grpSpPr>
            <a:xfrm>
              <a:off x="3940853" y="2002554"/>
              <a:ext cx="1265279" cy="673298"/>
              <a:chOff x="2590800" y="1804482"/>
              <a:chExt cx="1374843" cy="731600"/>
            </a:xfrm>
            <a:solidFill>
              <a:schemeClr val="accent2"/>
            </a:solidFill>
          </p:grpSpPr>
          <p:sp>
            <p:nvSpPr>
              <p:cNvPr id="70" name="Arrow: Notched Right 8"/>
              <p:cNvSpPr/>
              <p:nvPr/>
            </p:nvSpPr>
            <p:spPr bwMode="auto">
              <a:xfrm>
                <a:off x="2816158" y="1804482"/>
                <a:ext cx="1149485" cy="731600"/>
              </a:xfrm>
              <a:prstGeom prst="notchedRightArrow">
                <a:avLst>
                  <a:gd name="adj1" fmla="val 100000"/>
                  <a:gd name="adj2" fmla="val 31781"/>
                </a:avLst>
              </a:prstGeom>
              <a:grpFill/>
              <a:ln w="19050">
                <a:noFill/>
                <a:round/>
                <a:headEnd/>
                <a:tailEnd/>
              </a:ln>
            </p:spPr>
            <p:txBody>
              <a:bodyPr anchor="ctr"/>
              <a:lstStyle/>
              <a:p>
                <a:pPr algn="ctr"/>
                <a:endParaRPr>
                  <a:cs typeface="+mn-ea"/>
                  <a:sym typeface="+mn-lt"/>
                </a:endParaRPr>
              </a:p>
            </p:txBody>
          </p:sp>
          <p:sp>
            <p:nvSpPr>
              <p:cNvPr id="71" name="Arrow: Pentagon 9"/>
              <p:cNvSpPr/>
              <p:nvPr/>
            </p:nvSpPr>
            <p:spPr bwMode="auto">
              <a:xfrm>
                <a:off x="2590800" y="1941682"/>
                <a:ext cx="460375" cy="457200"/>
              </a:xfrm>
              <a:prstGeom prst="homePlate">
                <a:avLst>
                  <a:gd name="adj" fmla="val 31944"/>
                </a:avLst>
              </a:prstGeom>
              <a:solidFill>
                <a:schemeClr val="accent2">
                  <a:lumMod val="75000"/>
                </a:schemeClr>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en-US" sz="1200" b="1" dirty="0">
                    <a:solidFill>
                      <a:schemeClr val="bg1"/>
                    </a:solidFill>
                    <a:cs typeface="+mn-ea"/>
                    <a:sym typeface="+mn-lt"/>
                  </a:rPr>
                  <a:t>02</a:t>
                </a:r>
              </a:p>
            </p:txBody>
          </p:sp>
        </p:grpSp>
        <p:grpSp>
          <p:nvGrpSpPr>
            <p:cNvPr id="46" name="Group 10"/>
            <p:cNvGrpSpPr/>
            <p:nvPr/>
          </p:nvGrpSpPr>
          <p:grpSpPr>
            <a:xfrm>
              <a:off x="5410547" y="2002554"/>
              <a:ext cx="1265279" cy="673298"/>
              <a:chOff x="2590800" y="1804482"/>
              <a:chExt cx="1374843" cy="731600"/>
            </a:xfrm>
            <a:solidFill>
              <a:schemeClr val="accent3"/>
            </a:solidFill>
          </p:grpSpPr>
          <p:sp>
            <p:nvSpPr>
              <p:cNvPr id="68" name="Arrow: Notched Right 11"/>
              <p:cNvSpPr/>
              <p:nvPr/>
            </p:nvSpPr>
            <p:spPr bwMode="auto">
              <a:xfrm>
                <a:off x="2816158" y="1804482"/>
                <a:ext cx="1149485" cy="731600"/>
              </a:xfrm>
              <a:prstGeom prst="notchedRightArrow">
                <a:avLst>
                  <a:gd name="adj1" fmla="val 100000"/>
                  <a:gd name="adj2" fmla="val 31781"/>
                </a:avLst>
              </a:prstGeom>
              <a:grpFill/>
              <a:ln w="19050">
                <a:noFill/>
                <a:round/>
                <a:headEnd/>
                <a:tailEnd/>
              </a:ln>
            </p:spPr>
            <p:txBody>
              <a:bodyPr anchor="ctr"/>
              <a:lstStyle/>
              <a:p>
                <a:pPr algn="ctr"/>
                <a:endParaRPr>
                  <a:cs typeface="+mn-ea"/>
                  <a:sym typeface="+mn-lt"/>
                </a:endParaRPr>
              </a:p>
            </p:txBody>
          </p:sp>
          <p:sp>
            <p:nvSpPr>
              <p:cNvPr id="69" name="Arrow: Pentagon 12"/>
              <p:cNvSpPr/>
              <p:nvPr/>
            </p:nvSpPr>
            <p:spPr bwMode="auto">
              <a:xfrm>
                <a:off x="2590800" y="1941682"/>
                <a:ext cx="460375" cy="457200"/>
              </a:xfrm>
              <a:prstGeom prst="homePlate">
                <a:avLst>
                  <a:gd name="adj" fmla="val 31944"/>
                </a:avLst>
              </a:prstGeom>
              <a:solidFill>
                <a:schemeClr val="accent3">
                  <a:lumMod val="75000"/>
                </a:schemeClr>
              </a:solidFill>
              <a:ln w="19050">
                <a:noFill/>
                <a:round/>
                <a:headEnd/>
                <a:tailEnd/>
              </a:ln>
            </p:spPr>
            <p:txBody>
              <a:bodyPr vert="horz" wrap="none" lIns="91440" tIns="45720" rIns="91440" bIns="45720" anchor="ctr" anchorCtr="1" compatLnSpc="1">
                <a:prstTxWarp prst="textNoShape">
                  <a:avLst/>
                </a:prstTxWarp>
                <a:normAutofit/>
              </a:bodyPr>
              <a:lstStyle/>
              <a:p>
                <a:pPr algn="ctr"/>
                <a:r>
                  <a:rPr lang="en-US" sz="1200" b="1" dirty="0">
                    <a:solidFill>
                      <a:schemeClr val="bg1"/>
                    </a:solidFill>
                    <a:cs typeface="+mn-ea"/>
                    <a:sym typeface="+mn-lt"/>
                  </a:rPr>
                  <a:t>03</a:t>
                </a:r>
              </a:p>
            </p:txBody>
          </p:sp>
        </p:grpSp>
        <p:grpSp>
          <p:nvGrpSpPr>
            <p:cNvPr id="47" name="Group 22"/>
            <p:cNvGrpSpPr/>
            <p:nvPr/>
          </p:nvGrpSpPr>
          <p:grpSpPr>
            <a:xfrm>
              <a:off x="3012038" y="2120430"/>
              <a:ext cx="437548" cy="437548"/>
              <a:chOff x="3181757" y="2258239"/>
              <a:chExt cx="475436" cy="475436"/>
            </a:xfrm>
          </p:grpSpPr>
          <p:sp>
            <p:nvSpPr>
              <p:cNvPr id="64" name="Oval 23"/>
              <p:cNvSpPr/>
              <p:nvPr/>
            </p:nvSpPr>
            <p:spPr bwMode="auto">
              <a:xfrm>
                <a:off x="3181757" y="2258239"/>
                <a:ext cx="475436" cy="475436"/>
              </a:xfrm>
              <a:prstGeom prst="ellipse">
                <a:avLst/>
              </a:prstGeom>
              <a:solidFill>
                <a:schemeClr val="accent1"/>
              </a:solidFill>
              <a:ln w="19050">
                <a:solidFill>
                  <a:schemeClr val="bg1"/>
                </a:solidFill>
                <a:round/>
                <a:headEnd/>
                <a:tailEnd/>
              </a:ln>
            </p:spPr>
            <p:txBody>
              <a:bodyPr anchor="ctr"/>
              <a:lstStyle/>
              <a:p>
                <a:pPr algn="ctr"/>
                <a:endParaRPr>
                  <a:cs typeface="+mn-ea"/>
                  <a:sym typeface="+mn-lt"/>
                </a:endParaRPr>
              </a:p>
            </p:txBody>
          </p:sp>
          <p:grpSp>
            <p:nvGrpSpPr>
              <p:cNvPr id="65" name="Group 24"/>
              <p:cNvGrpSpPr/>
              <p:nvPr/>
            </p:nvGrpSpPr>
            <p:grpSpPr>
              <a:xfrm>
                <a:off x="3276095" y="2324131"/>
                <a:ext cx="286761" cy="343619"/>
                <a:chOff x="3735388" y="3473450"/>
                <a:chExt cx="184150" cy="220663"/>
              </a:xfrm>
              <a:solidFill>
                <a:schemeClr val="bg1"/>
              </a:solidFill>
            </p:grpSpPr>
            <p:sp>
              <p:nvSpPr>
                <p:cNvPr id="66" name="Freeform: Shape 25"/>
                <p:cNvSpPr>
                  <a:spLocks/>
                </p:cNvSpPr>
                <p:nvPr/>
              </p:nvSpPr>
              <p:spPr bwMode="auto">
                <a:xfrm>
                  <a:off x="3773488" y="3473450"/>
                  <a:ext cx="104775" cy="104775"/>
                </a:xfrm>
                <a:custGeom>
                  <a:avLst/>
                  <a:gdLst/>
                  <a:ahLst/>
                  <a:cxnLst>
                    <a:cxn ang="0">
                      <a:pos x="21" y="41"/>
                    </a:cxn>
                    <a:cxn ang="0">
                      <a:pos x="41" y="21"/>
                    </a:cxn>
                    <a:cxn ang="0">
                      <a:pos x="21" y="0"/>
                    </a:cxn>
                    <a:cxn ang="0">
                      <a:pos x="0" y="21"/>
                    </a:cxn>
                    <a:cxn ang="0">
                      <a:pos x="21" y="41"/>
                    </a:cxn>
                    <a:cxn ang="0">
                      <a:pos x="21" y="6"/>
                    </a:cxn>
                    <a:cxn ang="0">
                      <a:pos x="36" y="21"/>
                    </a:cxn>
                    <a:cxn ang="0">
                      <a:pos x="21" y="36"/>
                    </a:cxn>
                    <a:cxn ang="0">
                      <a:pos x="6" y="21"/>
                    </a:cxn>
                    <a:cxn ang="0">
                      <a:pos x="21" y="6"/>
                    </a:cxn>
                  </a:cxnLst>
                  <a:rect l="0" t="0" r="r" b="b"/>
                  <a:pathLst>
                    <a:path w="41" h="41">
                      <a:moveTo>
                        <a:pt x="21" y="41"/>
                      </a:moveTo>
                      <a:cubicBezTo>
                        <a:pt x="32" y="41"/>
                        <a:pt x="41" y="32"/>
                        <a:pt x="41" y="21"/>
                      </a:cubicBezTo>
                      <a:cubicBezTo>
                        <a:pt x="41" y="9"/>
                        <a:pt x="32" y="0"/>
                        <a:pt x="21" y="0"/>
                      </a:cubicBezTo>
                      <a:cubicBezTo>
                        <a:pt x="10" y="0"/>
                        <a:pt x="0" y="9"/>
                        <a:pt x="0" y="21"/>
                      </a:cubicBezTo>
                      <a:cubicBezTo>
                        <a:pt x="0" y="32"/>
                        <a:pt x="10" y="41"/>
                        <a:pt x="21" y="41"/>
                      </a:cubicBezTo>
                      <a:close/>
                      <a:moveTo>
                        <a:pt x="21" y="6"/>
                      </a:moveTo>
                      <a:cubicBezTo>
                        <a:pt x="29" y="6"/>
                        <a:pt x="36" y="12"/>
                        <a:pt x="36" y="21"/>
                      </a:cubicBezTo>
                      <a:cubicBezTo>
                        <a:pt x="36" y="29"/>
                        <a:pt x="29" y="36"/>
                        <a:pt x="21" y="36"/>
                      </a:cubicBezTo>
                      <a:cubicBezTo>
                        <a:pt x="12" y="36"/>
                        <a:pt x="6" y="29"/>
                        <a:pt x="6" y="21"/>
                      </a:cubicBezTo>
                      <a:cubicBezTo>
                        <a:pt x="6" y="12"/>
                        <a:pt x="12" y="6"/>
                        <a:pt x="21" y="6"/>
                      </a:cubicBezTo>
                      <a:close/>
                    </a:path>
                  </a:pathLst>
                </a:custGeom>
                <a:grpFill/>
                <a:ln w="9525">
                  <a:noFill/>
                  <a:round/>
                  <a:headEnd/>
                  <a:tailEnd/>
                </a:ln>
              </p:spPr>
              <p:txBody>
                <a:bodyPr anchor="ctr"/>
                <a:lstStyle/>
                <a:p>
                  <a:pPr algn="ctr"/>
                  <a:endParaRPr>
                    <a:cs typeface="+mn-ea"/>
                    <a:sym typeface="+mn-lt"/>
                  </a:endParaRPr>
                </a:p>
              </p:txBody>
            </p:sp>
            <p:sp>
              <p:nvSpPr>
                <p:cNvPr id="67" name="Freeform: Shape 26"/>
                <p:cNvSpPr>
                  <a:spLocks/>
                </p:cNvSpPr>
                <p:nvPr/>
              </p:nvSpPr>
              <p:spPr bwMode="auto">
                <a:xfrm>
                  <a:off x="3735388" y="3586163"/>
                  <a:ext cx="184150" cy="107950"/>
                </a:xfrm>
                <a:custGeom>
                  <a:avLst/>
                  <a:gdLst/>
                  <a:ahLst/>
                  <a:cxnLst>
                    <a:cxn ang="0">
                      <a:pos x="71" y="19"/>
                    </a:cxn>
                    <a:cxn ang="0">
                      <a:pos x="48" y="0"/>
                    </a:cxn>
                    <a:cxn ang="0">
                      <a:pos x="45" y="1"/>
                    </a:cxn>
                    <a:cxn ang="0">
                      <a:pos x="36" y="12"/>
                    </a:cxn>
                    <a:cxn ang="0">
                      <a:pos x="27" y="1"/>
                    </a:cxn>
                    <a:cxn ang="0">
                      <a:pos x="24" y="0"/>
                    </a:cxn>
                    <a:cxn ang="0">
                      <a:pos x="0" y="19"/>
                    </a:cxn>
                    <a:cxn ang="0">
                      <a:pos x="0" y="21"/>
                    </a:cxn>
                    <a:cxn ang="0">
                      <a:pos x="36" y="42"/>
                    </a:cxn>
                    <a:cxn ang="0">
                      <a:pos x="71" y="21"/>
                    </a:cxn>
                    <a:cxn ang="0">
                      <a:pos x="71" y="19"/>
                    </a:cxn>
                    <a:cxn ang="0">
                      <a:pos x="49" y="6"/>
                    </a:cxn>
                    <a:cxn ang="0">
                      <a:pos x="53" y="8"/>
                    </a:cxn>
                    <a:cxn ang="0">
                      <a:pos x="44" y="20"/>
                    </a:cxn>
                    <a:cxn ang="0">
                      <a:pos x="42" y="18"/>
                    </a:cxn>
                    <a:cxn ang="0">
                      <a:pos x="39" y="16"/>
                    </a:cxn>
                    <a:cxn ang="0">
                      <a:pos x="49" y="6"/>
                    </a:cxn>
                    <a:cxn ang="0">
                      <a:pos x="32" y="16"/>
                    </a:cxn>
                    <a:cxn ang="0">
                      <a:pos x="29" y="18"/>
                    </a:cxn>
                    <a:cxn ang="0">
                      <a:pos x="28" y="20"/>
                    </a:cxn>
                    <a:cxn ang="0">
                      <a:pos x="19" y="8"/>
                    </a:cxn>
                    <a:cxn ang="0">
                      <a:pos x="23" y="6"/>
                    </a:cxn>
                    <a:cxn ang="0">
                      <a:pos x="32" y="16"/>
                    </a:cxn>
                    <a:cxn ang="0">
                      <a:pos x="38" y="36"/>
                    </a:cxn>
                    <a:cxn ang="0">
                      <a:pos x="38" y="24"/>
                    </a:cxn>
                    <a:cxn ang="0">
                      <a:pos x="36" y="23"/>
                    </a:cxn>
                    <a:cxn ang="0">
                      <a:pos x="34" y="24"/>
                    </a:cxn>
                    <a:cxn ang="0">
                      <a:pos x="34" y="36"/>
                    </a:cxn>
                    <a:cxn ang="0">
                      <a:pos x="6" y="20"/>
                    </a:cxn>
                    <a:cxn ang="0">
                      <a:pos x="16" y="10"/>
                    </a:cxn>
                    <a:cxn ang="0">
                      <a:pos x="27" y="23"/>
                    </a:cxn>
                    <a:cxn ang="0">
                      <a:pos x="29" y="23"/>
                    </a:cxn>
                    <a:cxn ang="0">
                      <a:pos x="32" y="21"/>
                    </a:cxn>
                    <a:cxn ang="0">
                      <a:pos x="36" y="18"/>
                    </a:cxn>
                    <a:cxn ang="0">
                      <a:pos x="40" y="21"/>
                    </a:cxn>
                    <a:cxn ang="0">
                      <a:pos x="43" y="23"/>
                    </a:cxn>
                    <a:cxn ang="0">
                      <a:pos x="44" y="24"/>
                    </a:cxn>
                    <a:cxn ang="0">
                      <a:pos x="45" y="23"/>
                    </a:cxn>
                    <a:cxn ang="0">
                      <a:pos x="56" y="10"/>
                    </a:cxn>
                    <a:cxn ang="0">
                      <a:pos x="66" y="20"/>
                    </a:cxn>
                    <a:cxn ang="0">
                      <a:pos x="38" y="36"/>
                    </a:cxn>
                  </a:cxnLst>
                  <a:rect l="0" t="0" r="r" b="b"/>
                  <a:pathLst>
                    <a:path w="72" h="42">
                      <a:moveTo>
                        <a:pt x="71" y="19"/>
                      </a:moveTo>
                      <a:cubicBezTo>
                        <a:pt x="66" y="10"/>
                        <a:pt x="58" y="3"/>
                        <a:pt x="48" y="0"/>
                      </a:cubicBezTo>
                      <a:cubicBezTo>
                        <a:pt x="47" y="0"/>
                        <a:pt x="46" y="0"/>
                        <a:pt x="45" y="1"/>
                      </a:cubicBezTo>
                      <a:cubicBezTo>
                        <a:pt x="43" y="6"/>
                        <a:pt x="40" y="9"/>
                        <a:pt x="36" y="12"/>
                      </a:cubicBezTo>
                      <a:cubicBezTo>
                        <a:pt x="32" y="9"/>
                        <a:pt x="29" y="6"/>
                        <a:pt x="27" y="1"/>
                      </a:cubicBezTo>
                      <a:cubicBezTo>
                        <a:pt x="26" y="0"/>
                        <a:pt x="25" y="0"/>
                        <a:pt x="24" y="0"/>
                      </a:cubicBezTo>
                      <a:cubicBezTo>
                        <a:pt x="14" y="3"/>
                        <a:pt x="6" y="10"/>
                        <a:pt x="0" y="19"/>
                      </a:cubicBezTo>
                      <a:cubicBezTo>
                        <a:pt x="0" y="19"/>
                        <a:pt x="0" y="20"/>
                        <a:pt x="0" y="21"/>
                      </a:cubicBezTo>
                      <a:cubicBezTo>
                        <a:pt x="8" y="34"/>
                        <a:pt x="21" y="42"/>
                        <a:pt x="36" y="42"/>
                      </a:cubicBezTo>
                      <a:cubicBezTo>
                        <a:pt x="50" y="42"/>
                        <a:pt x="64" y="34"/>
                        <a:pt x="71" y="21"/>
                      </a:cubicBezTo>
                      <a:cubicBezTo>
                        <a:pt x="72" y="20"/>
                        <a:pt x="72" y="19"/>
                        <a:pt x="71" y="19"/>
                      </a:cubicBezTo>
                      <a:close/>
                      <a:moveTo>
                        <a:pt x="49" y="6"/>
                      </a:moveTo>
                      <a:cubicBezTo>
                        <a:pt x="50" y="6"/>
                        <a:pt x="52" y="7"/>
                        <a:pt x="53" y="8"/>
                      </a:cubicBezTo>
                      <a:cubicBezTo>
                        <a:pt x="51" y="12"/>
                        <a:pt x="48" y="16"/>
                        <a:pt x="44" y="20"/>
                      </a:cubicBezTo>
                      <a:cubicBezTo>
                        <a:pt x="43" y="19"/>
                        <a:pt x="43" y="19"/>
                        <a:pt x="42" y="18"/>
                      </a:cubicBezTo>
                      <a:cubicBezTo>
                        <a:pt x="41" y="18"/>
                        <a:pt x="40" y="17"/>
                        <a:pt x="39" y="16"/>
                      </a:cubicBezTo>
                      <a:cubicBezTo>
                        <a:pt x="43" y="13"/>
                        <a:pt x="46" y="10"/>
                        <a:pt x="49" y="6"/>
                      </a:cubicBezTo>
                      <a:close/>
                      <a:moveTo>
                        <a:pt x="32" y="16"/>
                      </a:moveTo>
                      <a:cubicBezTo>
                        <a:pt x="31" y="17"/>
                        <a:pt x="30" y="18"/>
                        <a:pt x="29" y="18"/>
                      </a:cubicBezTo>
                      <a:cubicBezTo>
                        <a:pt x="29" y="19"/>
                        <a:pt x="28" y="19"/>
                        <a:pt x="28" y="20"/>
                      </a:cubicBezTo>
                      <a:cubicBezTo>
                        <a:pt x="24" y="16"/>
                        <a:pt x="21" y="12"/>
                        <a:pt x="19" y="8"/>
                      </a:cubicBezTo>
                      <a:cubicBezTo>
                        <a:pt x="20" y="7"/>
                        <a:pt x="22" y="6"/>
                        <a:pt x="23" y="6"/>
                      </a:cubicBezTo>
                      <a:cubicBezTo>
                        <a:pt x="25" y="10"/>
                        <a:pt x="29" y="13"/>
                        <a:pt x="32" y="16"/>
                      </a:cubicBezTo>
                      <a:close/>
                      <a:moveTo>
                        <a:pt x="38" y="36"/>
                      </a:moveTo>
                      <a:cubicBezTo>
                        <a:pt x="38" y="24"/>
                        <a:pt x="38" y="24"/>
                        <a:pt x="38" y="24"/>
                      </a:cubicBezTo>
                      <a:cubicBezTo>
                        <a:pt x="38" y="23"/>
                        <a:pt x="37" y="23"/>
                        <a:pt x="36" y="23"/>
                      </a:cubicBezTo>
                      <a:cubicBezTo>
                        <a:pt x="35" y="23"/>
                        <a:pt x="34" y="23"/>
                        <a:pt x="34" y="24"/>
                      </a:cubicBezTo>
                      <a:cubicBezTo>
                        <a:pt x="34" y="36"/>
                        <a:pt x="34" y="36"/>
                        <a:pt x="34" y="36"/>
                      </a:cubicBezTo>
                      <a:cubicBezTo>
                        <a:pt x="23" y="36"/>
                        <a:pt x="12" y="30"/>
                        <a:pt x="6" y="20"/>
                      </a:cubicBezTo>
                      <a:cubicBezTo>
                        <a:pt x="8" y="16"/>
                        <a:pt x="12" y="12"/>
                        <a:pt x="16" y="10"/>
                      </a:cubicBezTo>
                      <a:cubicBezTo>
                        <a:pt x="18" y="14"/>
                        <a:pt x="22" y="19"/>
                        <a:pt x="27" y="23"/>
                      </a:cubicBezTo>
                      <a:cubicBezTo>
                        <a:pt x="27" y="24"/>
                        <a:pt x="28" y="24"/>
                        <a:pt x="29" y="23"/>
                      </a:cubicBezTo>
                      <a:cubicBezTo>
                        <a:pt x="30" y="23"/>
                        <a:pt x="31" y="22"/>
                        <a:pt x="32" y="21"/>
                      </a:cubicBezTo>
                      <a:cubicBezTo>
                        <a:pt x="33" y="20"/>
                        <a:pt x="34" y="19"/>
                        <a:pt x="36" y="18"/>
                      </a:cubicBezTo>
                      <a:cubicBezTo>
                        <a:pt x="37" y="19"/>
                        <a:pt x="39" y="20"/>
                        <a:pt x="40" y="21"/>
                      </a:cubicBezTo>
                      <a:cubicBezTo>
                        <a:pt x="41" y="22"/>
                        <a:pt x="42" y="23"/>
                        <a:pt x="43" y="23"/>
                      </a:cubicBezTo>
                      <a:cubicBezTo>
                        <a:pt x="43" y="24"/>
                        <a:pt x="43" y="24"/>
                        <a:pt x="44" y="24"/>
                      </a:cubicBezTo>
                      <a:cubicBezTo>
                        <a:pt x="44" y="24"/>
                        <a:pt x="45" y="24"/>
                        <a:pt x="45" y="23"/>
                      </a:cubicBezTo>
                      <a:cubicBezTo>
                        <a:pt x="50" y="19"/>
                        <a:pt x="53" y="14"/>
                        <a:pt x="56" y="10"/>
                      </a:cubicBezTo>
                      <a:cubicBezTo>
                        <a:pt x="60" y="12"/>
                        <a:pt x="63" y="16"/>
                        <a:pt x="66" y="20"/>
                      </a:cubicBezTo>
                      <a:cubicBezTo>
                        <a:pt x="60" y="30"/>
                        <a:pt x="49" y="36"/>
                        <a:pt x="38" y="36"/>
                      </a:cubicBezTo>
                      <a:close/>
                    </a:path>
                  </a:pathLst>
                </a:custGeom>
                <a:grpFill/>
                <a:ln w="9525">
                  <a:noFill/>
                  <a:round/>
                  <a:headEnd/>
                  <a:tailEnd/>
                </a:ln>
              </p:spPr>
              <p:txBody>
                <a:bodyPr anchor="ctr"/>
                <a:lstStyle/>
                <a:p>
                  <a:pPr algn="ctr"/>
                  <a:endParaRPr>
                    <a:cs typeface="+mn-ea"/>
                    <a:sym typeface="+mn-lt"/>
                  </a:endParaRPr>
                </a:p>
              </p:txBody>
            </p:sp>
          </p:grpSp>
        </p:grpSp>
        <p:grpSp>
          <p:nvGrpSpPr>
            <p:cNvPr id="48" name="Group 27"/>
            <p:cNvGrpSpPr/>
            <p:nvPr/>
          </p:nvGrpSpPr>
          <p:grpSpPr>
            <a:xfrm>
              <a:off x="4511014" y="2120430"/>
              <a:ext cx="437548" cy="437548"/>
              <a:chOff x="4581932" y="2258239"/>
              <a:chExt cx="475436" cy="475436"/>
            </a:xfrm>
          </p:grpSpPr>
          <p:sp>
            <p:nvSpPr>
              <p:cNvPr id="57" name="Oval 28"/>
              <p:cNvSpPr/>
              <p:nvPr/>
            </p:nvSpPr>
            <p:spPr bwMode="auto">
              <a:xfrm>
                <a:off x="4581932" y="2258239"/>
                <a:ext cx="475436" cy="475436"/>
              </a:xfrm>
              <a:prstGeom prst="ellipse">
                <a:avLst/>
              </a:prstGeom>
              <a:solidFill>
                <a:schemeClr val="accent2"/>
              </a:solidFill>
              <a:ln w="19050">
                <a:solidFill>
                  <a:schemeClr val="bg1"/>
                </a:solidFill>
                <a:round/>
                <a:headEnd/>
                <a:tailEnd/>
              </a:ln>
            </p:spPr>
            <p:txBody>
              <a:bodyPr anchor="ctr"/>
              <a:lstStyle/>
              <a:p>
                <a:pPr algn="ctr"/>
                <a:endParaRPr>
                  <a:cs typeface="+mn-ea"/>
                  <a:sym typeface="+mn-lt"/>
                </a:endParaRPr>
              </a:p>
            </p:txBody>
          </p:sp>
          <p:grpSp>
            <p:nvGrpSpPr>
              <p:cNvPr id="58" name="Group 29"/>
              <p:cNvGrpSpPr/>
              <p:nvPr/>
            </p:nvGrpSpPr>
            <p:grpSpPr>
              <a:xfrm>
                <a:off x="4705933" y="2383968"/>
                <a:ext cx="227685" cy="223978"/>
                <a:chOff x="4797425" y="4017963"/>
                <a:chExt cx="195263" cy="192088"/>
              </a:xfrm>
              <a:solidFill>
                <a:schemeClr val="bg1"/>
              </a:solidFill>
            </p:grpSpPr>
            <p:sp>
              <p:nvSpPr>
                <p:cNvPr id="59" name="Freeform: Shape 30"/>
                <p:cNvSpPr>
                  <a:spLocks/>
                </p:cNvSpPr>
                <p:nvPr/>
              </p:nvSpPr>
              <p:spPr bwMode="auto">
                <a:xfrm>
                  <a:off x="4833938" y="4017963"/>
                  <a:ext cx="7938" cy="95250"/>
                </a:xfrm>
                <a:custGeom>
                  <a:avLst/>
                  <a:gdLst/>
                  <a:ahLst/>
                  <a:cxnLst>
                    <a:cxn ang="0">
                      <a:pos x="1" y="37"/>
                    </a:cxn>
                    <a:cxn ang="0">
                      <a:pos x="3" y="35"/>
                    </a:cxn>
                    <a:cxn ang="0">
                      <a:pos x="3" y="1"/>
                    </a:cxn>
                    <a:cxn ang="0">
                      <a:pos x="1" y="0"/>
                    </a:cxn>
                    <a:cxn ang="0">
                      <a:pos x="0" y="1"/>
                    </a:cxn>
                    <a:cxn ang="0">
                      <a:pos x="0" y="35"/>
                    </a:cxn>
                    <a:cxn ang="0">
                      <a:pos x="1" y="37"/>
                    </a:cxn>
                  </a:cxnLst>
                  <a:rect l="0" t="0" r="r" b="b"/>
                  <a:pathLst>
                    <a:path w="3" h="37">
                      <a:moveTo>
                        <a:pt x="1" y="37"/>
                      </a:moveTo>
                      <a:cubicBezTo>
                        <a:pt x="2" y="37"/>
                        <a:pt x="3" y="36"/>
                        <a:pt x="3" y="35"/>
                      </a:cubicBezTo>
                      <a:cubicBezTo>
                        <a:pt x="3" y="1"/>
                        <a:pt x="3" y="1"/>
                        <a:pt x="3" y="1"/>
                      </a:cubicBezTo>
                      <a:cubicBezTo>
                        <a:pt x="3" y="0"/>
                        <a:pt x="2" y="0"/>
                        <a:pt x="1" y="0"/>
                      </a:cubicBezTo>
                      <a:cubicBezTo>
                        <a:pt x="0" y="0"/>
                        <a:pt x="0" y="0"/>
                        <a:pt x="0" y="1"/>
                      </a:cubicBezTo>
                      <a:cubicBezTo>
                        <a:pt x="0" y="35"/>
                        <a:pt x="0" y="35"/>
                        <a:pt x="0" y="35"/>
                      </a:cubicBezTo>
                      <a:cubicBezTo>
                        <a:pt x="0" y="36"/>
                        <a:pt x="0" y="37"/>
                        <a:pt x="1" y="37"/>
                      </a:cubicBezTo>
                      <a:close/>
                    </a:path>
                  </a:pathLst>
                </a:custGeom>
                <a:grpFill/>
                <a:ln w="9525">
                  <a:noFill/>
                  <a:round/>
                  <a:headEnd/>
                  <a:tailEnd/>
                </a:ln>
              </p:spPr>
              <p:txBody>
                <a:bodyPr anchor="ctr"/>
                <a:lstStyle/>
                <a:p>
                  <a:pPr algn="ctr"/>
                  <a:endParaRPr>
                    <a:cs typeface="+mn-ea"/>
                    <a:sym typeface="+mn-lt"/>
                  </a:endParaRPr>
                </a:p>
              </p:txBody>
            </p:sp>
            <p:sp>
              <p:nvSpPr>
                <p:cNvPr id="60" name="Freeform: Shape 31"/>
                <p:cNvSpPr>
                  <a:spLocks/>
                </p:cNvSpPr>
                <p:nvPr/>
              </p:nvSpPr>
              <p:spPr bwMode="auto">
                <a:xfrm>
                  <a:off x="4860925" y="4017963"/>
                  <a:ext cx="11113" cy="58738"/>
                </a:xfrm>
                <a:custGeom>
                  <a:avLst/>
                  <a:gdLst/>
                  <a:ahLst/>
                  <a:cxnLst>
                    <a:cxn ang="0">
                      <a:pos x="2" y="23"/>
                    </a:cxn>
                    <a:cxn ang="0">
                      <a:pos x="4" y="21"/>
                    </a:cxn>
                    <a:cxn ang="0">
                      <a:pos x="4" y="1"/>
                    </a:cxn>
                    <a:cxn ang="0">
                      <a:pos x="2" y="0"/>
                    </a:cxn>
                    <a:cxn ang="0">
                      <a:pos x="0" y="1"/>
                    </a:cxn>
                    <a:cxn ang="0">
                      <a:pos x="0" y="21"/>
                    </a:cxn>
                    <a:cxn ang="0">
                      <a:pos x="2" y="23"/>
                    </a:cxn>
                  </a:cxnLst>
                  <a:rect l="0" t="0" r="r" b="b"/>
                  <a:pathLst>
                    <a:path w="4" h="23">
                      <a:moveTo>
                        <a:pt x="2" y="23"/>
                      </a:moveTo>
                      <a:cubicBezTo>
                        <a:pt x="3" y="23"/>
                        <a:pt x="4" y="22"/>
                        <a:pt x="4" y="21"/>
                      </a:cubicBezTo>
                      <a:cubicBezTo>
                        <a:pt x="4" y="1"/>
                        <a:pt x="4" y="1"/>
                        <a:pt x="4" y="1"/>
                      </a:cubicBezTo>
                      <a:cubicBezTo>
                        <a:pt x="4" y="0"/>
                        <a:pt x="3" y="0"/>
                        <a:pt x="2" y="0"/>
                      </a:cubicBezTo>
                      <a:cubicBezTo>
                        <a:pt x="1" y="0"/>
                        <a:pt x="0" y="0"/>
                        <a:pt x="0" y="1"/>
                      </a:cubicBezTo>
                      <a:cubicBezTo>
                        <a:pt x="0" y="21"/>
                        <a:pt x="0" y="21"/>
                        <a:pt x="0" y="21"/>
                      </a:cubicBezTo>
                      <a:cubicBezTo>
                        <a:pt x="0" y="22"/>
                        <a:pt x="1" y="23"/>
                        <a:pt x="2" y="23"/>
                      </a:cubicBezTo>
                      <a:close/>
                    </a:path>
                  </a:pathLst>
                </a:custGeom>
                <a:grpFill/>
                <a:ln w="9525">
                  <a:noFill/>
                  <a:round/>
                  <a:headEnd/>
                  <a:tailEnd/>
                </a:ln>
              </p:spPr>
              <p:txBody>
                <a:bodyPr anchor="ctr"/>
                <a:lstStyle/>
                <a:p>
                  <a:pPr algn="ctr"/>
                  <a:endParaRPr>
                    <a:cs typeface="+mn-ea"/>
                    <a:sym typeface="+mn-lt"/>
                  </a:endParaRPr>
                </a:p>
              </p:txBody>
            </p:sp>
            <p:sp>
              <p:nvSpPr>
                <p:cNvPr id="61" name="Freeform: Shape 32"/>
                <p:cNvSpPr>
                  <a:spLocks/>
                </p:cNvSpPr>
                <p:nvPr/>
              </p:nvSpPr>
              <p:spPr bwMode="auto">
                <a:xfrm>
                  <a:off x="4892675" y="4017963"/>
                  <a:ext cx="7938" cy="76200"/>
                </a:xfrm>
                <a:custGeom>
                  <a:avLst/>
                  <a:gdLst/>
                  <a:ahLst/>
                  <a:cxnLst>
                    <a:cxn ang="0">
                      <a:pos x="2" y="30"/>
                    </a:cxn>
                    <a:cxn ang="0">
                      <a:pos x="3" y="28"/>
                    </a:cxn>
                    <a:cxn ang="0">
                      <a:pos x="3" y="1"/>
                    </a:cxn>
                    <a:cxn ang="0">
                      <a:pos x="2" y="0"/>
                    </a:cxn>
                    <a:cxn ang="0">
                      <a:pos x="0" y="1"/>
                    </a:cxn>
                    <a:cxn ang="0">
                      <a:pos x="0" y="28"/>
                    </a:cxn>
                    <a:cxn ang="0">
                      <a:pos x="2" y="30"/>
                    </a:cxn>
                  </a:cxnLst>
                  <a:rect l="0" t="0" r="r" b="b"/>
                  <a:pathLst>
                    <a:path w="3" h="30">
                      <a:moveTo>
                        <a:pt x="2" y="30"/>
                      </a:moveTo>
                      <a:cubicBezTo>
                        <a:pt x="3" y="30"/>
                        <a:pt x="3" y="29"/>
                        <a:pt x="3" y="28"/>
                      </a:cubicBezTo>
                      <a:cubicBezTo>
                        <a:pt x="3" y="1"/>
                        <a:pt x="3" y="1"/>
                        <a:pt x="3" y="1"/>
                      </a:cubicBezTo>
                      <a:cubicBezTo>
                        <a:pt x="3" y="0"/>
                        <a:pt x="3" y="0"/>
                        <a:pt x="2" y="0"/>
                      </a:cubicBezTo>
                      <a:cubicBezTo>
                        <a:pt x="1" y="0"/>
                        <a:pt x="0" y="0"/>
                        <a:pt x="0" y="1"/>
                      </a:cubicBezTo>
                      <a:cubicBezTo>
                        <a:pt x="0" y="28"/>
                        <a:pt x="0" y="28"/>
                        <a:pt x="0" y="28"/>
                      </a:cubicBezTo>
                      <a:cubicBezTo>
                        <a:pt x="0" y="29"/>
                        <a:pt x="1" y="30"/>
                        <a:pt x="2" y="30"/>
                      </a:cubicBezTo>
                      <a:close/>
                    </a:path>
                  </a:pathLst>
                </a:custGeom>
                <a:grpFill/>
                <a:ln w="9525">
                  <a:noFill/>
                  <a:round/>
                  <a:headEnd/>
                  <a:tailEnd/>
                </a:ln>
              </p:spPr>
              <p:txBody>
                <a:bodyPr anchor="ctr"/>
                <a:lstStyle/>
                <a:p>
                  <a:pPr algn="ctr"/>
                  <a:endParaRPr>
                    <a:cs typeface="+mn-ea"/>
                    <a:sym typeface="+mn-lt"/>
                  </a:endParaRPr>
                </a:p>
              </p:txBody>
            </p:sp>
            <p:sp>
              <p:nvSpPr>
                <p:cNvPr id="62" name="Freeform: Shape 33"/>
                <p:cNvSpPr>
                  <a:spLocks/>
                </p:cNvSpPr>
                <p:nvPr/>
              </p:nvSpPr>
              <p:spPr bwMode="auto">
                <a:xfrm>
                  <a:off x="4922838" y="4017963"/>
                  <a:ext cx="7938" cy="38100"/>
                </a:xfrm>
                <a:custGeom>
                  <a:avLst/>
                  <a:gdLst/>
                  <a:ahLst/>
                  <a:cxnLst>
                    <a:cxn ang="0">
                      <a:pos x="2" y="15"/>
                    </a:cxn>
                    <a:cxn ang="0">
                      <a:pos x="3" y="14"/>
                    </a:cxn>
                    <a:cxn ang="0">
                      <a:pos x="3" y="1"/>
                    </a:cxn>
                    <a:cxn ang="0">
                      <a:pos x="2" y="0"/>
                    </a:cxn>
                    <a:cxn ang="0">
                      <a:pos x="0" y="1"/>
                    </a:cxn>
                    <a:cxn ang="0">
                      <a:pos x="0" y="14"/>
                    </a:cxn>
                    <a:cxn ang="0">
                      <a:pos x="2" y="15"/>
                    </a:cxn>
                  </a:cxnLst>
                  <a:rect l="0" t="0" r="r" b="b"/>
                  <a:pathLst>
                    <a:path w="3" h="15">
                      <a:moveTo>
                        <a:pt x="2" y="15"/>
                      </a:moveTo>
                      <a:cubicBezTo>
                        <a:pt x="2" y="15"/>
                        <a:pt x="3" y="15"/>
                        <a:pt x="3" y="14"/>
                      </a:cubicBezTo>
                      <a:cubicBezTo>
                        <a:pt x="3" y="1"/>
                        <a:pt x="3" y="1"/>
                        <a:pt x="3" y="1"/>
                      </a:cubicBezTo>
                      <a:cubicBezTo>
                        <a:pt x="3" y="0"/>
                        <a:pt x="2" y="0"/>
                        <a:pt x="2" y="0"/>
                      </a:cubicBezTo>
                      <a:cubicBezTo>
                        <a:pt x="1" y="0"/>
                        <a:pt x="0" y="0"/>
                        <a:pt x="0" y="1"/>
                      </a:cubicBezTo>
                      <a:cubicBezTo>
                        <a:pt x="0" y="14"/>
                        <a:pt x="0" y="14"/>
                        <a:pt x="0" y="14"/>
                      </a:cubicBezTo>
                      <a:cubicBezTo>
                        <a:pt x="0" y="15"/>
                        <a:pt x="1" y="15"/>
                        <a:pt x="2" y="15"/>
                      </a:cubicBezTo>
                      <a:close/>
                    </a:path>
                  </a:pathLst>
                </a:custGeom>
                <a:grpFill/>
                <a:ln w="9525">
                  <a:noFill/>
                  <a:round/>
                  <a:headEnd/>
                  <a:tailEnd/>
                </a:ln>
              </p:spPr>
              <p:txBody>
                <a:bodyPr anchor="ctr"/>
                <a:lstStyle/>
                <a:p>
                  <a:pPr algn="ctr"/>
                  <a:endParaRPr>
                    <a:cs typeface="+mn-ea"/>
                    <a:sym typeface="+mn-lt"/>
                  </a:endParaRPr>
                </a:p>
              </p:txBody>
            </p:sp>
            <p:sp>
              <p:nvSpPr>
                <p:cNvPr id="63" name="Freeform: Shape 34"/>
                <p:cNvSpPr>
                  <a:spLocks/>
                </p:cNvSpPr>
                <p:nvPr/>
              </p:nvSpPr>
              <p:spPr bwMode="auto">
                <a:xfrm>
                  <a:off x="4797425" y="4017963"/>
                  <a:ext cx="195263" cy="192088"/>
                </a:xfrm>
                <a:custGeom>
                  <a:avLst/>
                  <a:gdLst/>
                  <a:ahLst/>
                  <a:cxnLst>
                    <a:cxn ang="0">
                      <a:pos x="73" y="23"/>
                    </a:cxn>
                    <a:cxn ang="0">
                      <a:pos x="64" y="70"/>
                    </a:cxn>
                    <a:cxn ang="0">
                      <a:pos x="62" y="32"/>
                    </a:cxn>
                    <a:cxn ang="0">
                      <a:pos x="61" y="70"/>
                    </a:cxn>
                    <a:cxn ang="0">
                      <a:pos x="52" y="51"/>
                    </a:cxn>
                    <a:cxn ang="0">
                      <a:pos x="49" y="51"/>
                    </a:cxn>
                    <a:cxn ang="0">
                      <a:pos x="40" y="70"/>
                    </a:cxn>
                    <a:cxn ang="0">
                      <a:pos x="39" y="57"/>
                    </a:cxn>
                    <a:cxn ang="0">
                      <a:pos x="37" y="70"/>
                    </a:cxn>
                    <a:cxn ang="0">
                      <a:pos x="29" y="56"/>
                    </a:cxn>
                    <a:cxn ang="0">
                      <a:pos x="25" y="56"/>
                    </a:cxn>
                    <a:cxn ang="0">
                      <a:pos x="17" y="70"/>
                    </a:cxn>
                    <a:cxn ang="0">
                      <a:pos x="15" y="67"/>
                    </a:cxn>
                    <a:cxn ang="0">
                      <a:pos x="14" y="70"/>
                    </a:cxn>
                    <a:cxn ang="0">
                      <a:pos x="28" y="39"/>
                    </a:cxn>
                    <a:cxn ang="0">
                      <a:pos x="43" y="46"/>
                    </a:cxn>
                    <a:cxn ang="0">
                      <a:pos x="71" y="14"/>
                    </a:cxn>
                    <a:cxn ang="0">
                      <a:pos x="74" y="16"/>
                    </a:cxn>
                    <a:cxn ang="0">
                      <a:pos x="73" y="2"/>
                    </a:cxn>
                    <a:cxn ang="0">
                      <a:pos x="71" y="0"/>
                    </a:cxn>
                    <a:cxn ang="0">
                      <a:pos x="58" y="5"/>
                    </a:cxn>
                    <a:cxn ang="0">
                      <a:pos x="66" y="6"/>
                    </a:cxn>
                    <a:cxn ang="0">
                      <a:pos x="28" y="34"/>
                    </a:cxn>
                    <a:cxn ang="0">
                      <a:pos x="5" y="65"/>
                    </a:cxn>
                    <a:cxn ang="0">
                      <a:pos x="2" y="0"/>
                    </a:cxn>
                    <a:cxn ang="0">
                      <a:pos x="0" y="72"/>
                    </a:cxn>
                    <a:cxn ang="0">
                      <a:pos x="0" y="72"/>
                    </a:cxn>
                    <a:cxn ang="0">
                      <a:pos x="0" y="73"/>
                    </a:cxn>
                    <a:cxn ang="0">
                      <a:pos x="0" y="73"/>
                    </a:cxn>
                    <a:cxn ang="0">
                      <a:pos x="0" y="74"/>
                    </a:cxn>
                    <a:cxn ang="0">
                      <a:pos x="1" y="74"/>
                    </a:cxn>
                    <a:cxn ang="0">
                      <a:pos x="1" y="74"/>
                    </a:cxn>
                    <a:cxn ang="0">
                      <a:pos x="1" y="74"/>
                    </a:cxn>
                    <a:cxn ang="0">
                      <a:pos x="1" y="75"/>
                    </a:cxn>
                    <a:cxn ang="0">
                      <a:pos x="2" y="75"/>
                    </a:cxn>
                    <a:cxn ang="0">
                      <a:pos x="2" y="75"/>
                    </a:cxn>
                    <a:cxn ang="0">
                      <a:pos x="73" y="75"/>
                    </a:cxn>
                    <a:cxn ang="0">
                      <a:pos x="76" y="72"/>
                    </a:cxn>
                    <a:cxn ang="0">
                      <a:pos x="74" y="22"/>
                    </a:cxn>
                  </a:cxnLst>
                  <a:rect l="0" t="0" r="r" b="b"/>
                  <a:pathLst>
                    <a:path w="76" h="75">
                      <a:moveTo>
                        <a:pt x="74" y="22"/>
                      </a:moveTo>
                      <a:cubicBezTo>
                        <a:pt x="73" y="22"/>
                        <a:pt x="73" y="22"/>
                        <a:pt x="73" y="23"/>
                      </a:cubicBezTo>
                      <a:cubicBezTo>
                        <a:pt x="73" y="70"/>
                        <a:pt x="73" y="70"/>
                        <a:pt x="73" y="70"/>
                      </a:cubicBezTo>
                      <a:cubicBezTo>
                        <a:pt x="64" y="70"/>
                        <a:pt x="64" y="70"/>
                        <a:pt x="64" y="70"/>
                      </a:cubicBezTo>
                      <a:cubicBezTo>
                        <a:pt x="64" y="34"/>
                        <a:pt x="64" y="34"/>
                        <a:pt x="64" y="34"/>
                      </a:cubicBezTo>
                      <a:cubicBezTo>
                        <a:pt x="64" y="33"/>
                        <a:pt x="63" y="32"/>
                        <a:pt x="62" y="32"/>
                      </a:cubicBezTo>
                      <a:cubicBezTo>
                        <a:pt x="62" y="32"/>
                        <a:pt x="61" y="33"/>
                        <a:pt x="61" y="34"/>
                      </a:cubicBezTo>
                      <a:cubicBezTo>
                        <a:pt x="61" y="70"/>
                        <a:pt x="61" y="70"/>
                        <a:pt x="61" y="70"/>
                      </a:cubicBezTo>
                      <a:cubicBezTo>
                        <a:pt x="52" y="70"/>
                        <a:pt x="52" y="70"/>
                        <a:pt x="52" y="70"/>
                      </a:cubicBezTo>
                      <a:cubicBezTo>
                        <a:pt x="52" y="51"/>
                        <a:pt x="52" y="51"/>
                        <a:pt x="52" y="51"/>
                      </a:cubicBezTo>
                      <a:cubicBezTo>
                        <a:pt x="52" y="50"/>
                        <a:pt x="51" y="49"/>
                        <a:pt x="51" y="49"/>
                      </a:cubicBezTo>
                      <a:cubicBezTo>
                        <a:pt x="50" y="49"/>
                        <a:pt x="49" y="50"/>
                        <a:pt x="49" y="51"/>
                      </a:cubicBezTo>
                      <a:cubicBezTo>
                        <a:pt x="49" y="70"/>
                        <a:pt x="49" y="70"/>
                        <a:pt x="49" y="70"/>
                      </a:cubicBezTo>
                      <a:cubicBezTo>
                        <a:pt x="40" y="70"/>
                        <a:pt x="40" y="70"/>
                        <a:pt x="40" y="70"/>
                      </a:cubicBezTo>
                      <a:cubicBezTo>
                        <a:pt x="40" y="58"/>
                        <a:pt x="40" y="58"/>
                        <a:pt x="40" y="58"/>
                      </a:cubicBezTo>
                      <a:cubicBezTo>
                        <a:pt x="40" y="57"/>
                        <a:pt x="40" y="57"/>
                        <a:pt x="39" y="57"/>
                      </a:cubicBezTo>
                      <a:cubicBezTo>
                        <a:pt x="38" y="57"/>
                        <a:pt x="37" y="57"/>
                        <a:pt x="37" y="58"/>
                      </a:cubicBezTo>
                      <a:cubicBezTo>
                        <a:pt x="37" y="70"/>
                        <a:pt x="37" y="70"/>
                        <a:pt x="37" y="70"/>
                      </a:cubicBezTo>
                      <a:cubicBezTo>
                        <a:pt x="29" y="70"/>
                        <a:pt x="29" y="70"/>
                        <a:pt x="29" y="70"/>
                      </a:cubicBezTo>
                      <a:cubicBezTo>
                        <a:pt x="29" y="56"/>
                        <a:pt x="29" y="56"/>
                        <a:pt x="29" y="56"/>
                      </a:cubicBezTo>
                      <a:cubicBezTo>
                        <a:pt x="29" y="55"/>
                        <a:pt x="28" y="54"/>
                        <a:pt x="27" y="54"/>
                      </a:cubicBezTo>
                      <a:cubicBezTo>
                        <a:pt x="26" y="54"/>
                        <a:pt x="25" y="55"/>
                        <a:pt x="25" y="56"/>
                      </a:cubicBezTo>
                      <a:cubicBezTo>
                        <a:pt x="25" y="70"/>
                        <a:pt x="25" y="70"/>
                        <a:pt x="25" y="70"/>
                      </a:cubicBezTo>
                      <a:cubicBezTo>
                        <a:pt x="17" y="70"/>
                        <a:pt x="17" y="70"/>
                        <a:pt x="17" y="70"/>
                      </a:cubicBezTo>
                      <a:cubicBezTo>
                        <a:pt x="17" y="68"/>
                        <a:pt x="17" y="68"/>
                        <a:pt x="17" y="68"/>
                      </a:cubicBezTo>
                      <a:cubicBezTo>
                        <a:pt x="17" y="68"/>
                        <a:pt x="16" y="67"/>
                        <a:pt x="15" y="67"/>
                      </a:cubicBezTo>
                      <a:cubicBezTo>
                        <a:pt x="14" y="67"/>
                        <a:pt x="14" y="68"/>
                        <a:pt x="14" y="68"/>
                      </a:cubicBezTo>
                      <a:cubicBezTo>
                        <a:pt x="14" y="70"/>
                        <a:pt x="14" y="70"/>
                        <a:pt x="14" y="70"/>
                      </a:cubicBezTo>
                      <a:cubicBezTo>
                        <a:pt x="7" y="70"/>
                        <a:pt x="7" y="70"/>
                        <a:pt x="7" y="70"/>
                      </a:cubicBezTo>
                      <a:cubicBezTo>
                        <a:pt x="28" y="39"/>
                        <a:pt x="28" y="39"/>
                        <a:pt x="28" y="39"/>
                      </a:cubicBezTo>
                      <a:cubicBezTo>
                        <a:pt x="40" y="47"/>
                        <a:pt x="40" y="47"/>
                        <a:pt x="40" y="47"/>
                      </a:cubicBezTo>
                      <a:cubicBezTo>
                        <a:pt x="41" y="47"/>
                        <a:pt x="43" y="47"/>
                        <a:pt x="43" y="46"/>
                      </a:cubicBezTo>
                      <a:cubicBezTo>
                        <a:pt x="70" y="8"/>
                        <a:pt x="70" y="8"/>
                        <a:pt x="70" y="8"/>
                      </a:cubicBezTo>
                      <a:cubicBezTo>
                        <a:pt x="71" y="14"/>
                        <a:pt x="71" y="14"/>
                        <a:pt x="71" y="14"/>
                      </a:cubicBezTo>
                      <a:cubicBezTo>
                        <a:pt x="71" y="15"/>
                        <a:pt x="72" y="16"/>
                        <a:pt x="73" y="16"/>
                      </a:cubicBezTo>
                      <a:cubicBezTo>
                        <a:pt x="73" y="16"/>
                        <a:pt x="73" y="16"/>
                        <a:pt x="74" y="16"/>
                      </a:cubicBezTo>
                      <a:cubicBezTo>
                        <a:pt x="75" y="15"/>
                        <a:pt x="76" y="14"/>
                        <a:pt x="76" y="13"/>
                      </a:cubicBezTo>
                      <a:cubicBezTo>
                        <a:pt x="73" y="2"/>
                        <a:pt x="73" y="2"/>
                        <a:pt x="73" y="2"/>
                      </a:cubicBezTo>
                      <a:cubicBezTo>
                        <a:pt x="73" y="1"/>
                        <a:pt x="73" y="1"/>
                        <a:pt x="72" y="1"/>
                      </a:cubicBezTo>
                      <a:cubicBezTo>
                        <a:pt x="72" y="0"/>
                        <a:pt x="71" y="0"/>
                        <a:pt x="71" y="0"/>
                      </a:cubicBezTo>
                      <a:cubicBezTo>
                        <a:pt x="60" y="2"/>
                        <a:pt x="60" y="2"/>
                        <a:pt x="60" y="2"/>
                      </a:cubicBezTo>
                      <a:cubicBezTo>
                        <a:pt x="58" y="2"/>
                        <a:pt x="58" y="4"/>
                        <a:pt x="58" y="5"/>
                      </a:cubicBezTo>
                      <a:cubicBezTo>
                        <a:pt x="58" y="6"/>
                        <a:pt x="59" y="7"/>
                        <a:pt x="61" y="7"/>
                      </a:cubicBezTo>
                      <a:cubicBezTo>
                        <a:pt x="66" y="6"/>
                        <a:pt x="66" y="6"/>
                        <a:pt x="66" y="6"/>
                      </a:cubicBezTo>
                      <a:cubicBezTo>
                        <a:pt x="41" y="42"/>
                        <a:pt x="41" y="42"/>
                        <a:pt x="41" y="42"/>
                      </a:cubicBezTo>
                      <a:cubicBezTo>
                        <a:pt x="28" y="34"/>
                        <a:pt x="28" y="34"/>
                        <a:pt x="28" y="34"/>
                      </a:cubicBezTo>
                      <a:cubicBezTo>
                        <a:pt x="27" y="33"/>
                        <a:pt x="26" y="34"/>
                        <a:pt x="25" y="35"/>
                      </a:cubicBezTo>
                      <a:cubicBezTo>
                        <a:pt x="5" y="65"/>
                        <a:pt x="5" y="65"/>
                        <a:pt x="5" y="65"/>
                      </a:cubicBezTo>
                      <a:cubicBezTo>
                        <a:pt x="5" y="2"/>
                        <a:pt x="5" y="2"/>
                        <a:pt x="5" y="2"/>
                      </a:cubicBezTo>
                      <a:cubicBezTo>
                        <a:pt x="5" y="1"/>
                        <a:pt x="4" y="0"/>
                        <a:pt x="2" y="0"/>
                      </a:cubicBezTo>
                      <a:cubicBezTo>
                        <a:pt x="1" y="0"/>
                        <a:pt x="0" y="1"/>
                        <a:pt x="0" y="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4"/>
                        <a:pt x="0" y="74"/>
                        <a:pt x="0" y="74"/>
                      </a:cubicBezTo>
                      <a:cubicBezTo>
                        <a:pt x="0" y="74"/>
                        <a:pt x="0" y="74"/>
                        <a:pt x="0" y="74"/>
                      </a:cubicBezTo>
                      <a:cubicBezTo>
                        <a:pt x="1" y="74"/>
                        <a:pt x="1" y="74"/>
                        <a:pt x="1" y="74"/>
                      </a:cubicBezTo>
                      <a:cubicBezTo>
                        <a:pt x="1" y="74"/>
                        <a:pt x="1" y="74"/>
                        <a:pt x="1" y="74"/>
                      </a:cubicBezTo>
                      <a:cubicBezTo>
                        <a:pt x="1" y="74"/>
                        <a:pt x="1" y="74"/>
                        <a:pt x="1" y="74"/>
                      </a:cubicBezTo>
                      <a:cubicBezTo>
                        <a:pt x="1" y="74"/>
                        <a:pt x="1" y="74"/>
                        <a:pt x="1" y="74"/>
                      </a:cubicBezTo>
                      <a:cubicBezTo>
                        <a:pt x="1" y="74"/>
                        <a:pt x="1" y="74"/>
                        <a:pt x="1" y="74"/>
                      </a:cubicBezTo>
                      <a:cubicBezTo>
                        <a:pt x="1" y="74"/>
                        <a:pt x="1" y="74"/>
                        <a:pt x="1" y="75"/>
                      </a:cubicBezTo>
                      <a:cubicBezTo>
                        <a:pt x="1" y="75"/>
                        <a:pt x="1" y="75"/>
                        <a:pt x="1" y="75"/>
                      </a:cubicBezTo>
                      <a:cubicBezTo>
                        <a:pt x="2" y="75"/>
                        <a:pt x="2" y="75"/>
                        <a:pt x="2" y="75"/>
                      </a:cubicBezTo>
                      <a:cubicBezTo>
                        <a:pt x="2" y="75"/>
                        <a:pt x="2" y="75"/>
                        <a:pt x="2" y="75"/>
                      </a:cubicBezTo>
                      <a:cubicBezTo>
                        <a:pt x="2" y="75"/>
                        <a:pt x="2" y="75"/>
                        <a:pt x="2" y="75"/>
                      </a:cubicBezTo>
                      <a:cubicBezTo>
                        <a:pt x="2" y="75"/>
                        <a:pt x="2" y="75"/>
                        <a:pt x="2" y="75"/>
                      </a:cubicBezTo>
                      <a:cubicBezTo>
                        <a:pt x="2" y="75"/>
                        <a:pt x="2" y="75"/>
                        <a:pt x="2" y="75"/>
                      </a:cubicBezTo>
                      <a:cubicBezTo>
                        <a:pt x="73" y="75"/>
                        <a:pt x="73" y="75"/>
                        <a:pt x="73" y="75"/>
                      </a:cubicBezTo>
                      <a:cubicBezTo>
                        <a:pt x="74" y="75"/>
                        <a:pt x="75" y="74"/>
                        <a:pt x="75" y="74"/>
                      </a:cubicBezTo>
                      <a:cubicBezTo>
                        <a:pt x="76" y="73"/>
                        <a:pt x="76" y="73"/>
                        <a:pt x="76" y="72"/>
                      </a:cubicBezTo>
                      <a:cubicBezTo>
                        <a:pt x="76" y="23"/>
                        <a:pt x="76" y="23"/>
                        <a:pt x="76" y="23"/>
                      </a:cubicBezTo>
                      <a:cubicBezTo>
                        <a:pt x="76" y="22"/>
                        <a:pt x="75" y="22"/>
                        <a:pt x="74" y="22"/>
                      </a:cubicBezTo>
                      <a:close/>
                    </a:path>
                  </a:pathLst>
                </a:custGeom>
                <a:grpFill/>
                <a:ln w="9525">
                  <a:noFill/>
                  <a:round/>
                  <a:headEnd/>
                  <a:tailEnd/>
                </a:ln>
              </p:spPr>
              <p:txBody>
                <a:bodyPr anchor="ctr"/>
                <a:lstStyle/>
                <a:p>
                  <a:pPr algn="ctr"/>
                  <a:endParaRPr>
                    <a:cs typeface="+mn-ea"/>
                    <a:sym typeface="+mn-lt"/>
                  </a:endParaRPr>
                </a:p>
              </p:txBody>
            </p:sp>
          </p:grpSp>
        </p:grpSp>
        <p:grpSp>
          <p:nvGrpSpPr>
            <p:cNvPr id="49" name="Group 35"/>
            <p:cNvGrpSpPr/>
            <p:nvPr/>
          </p:nvGrpSpPr>
          <p:grpSpPr>
            <a:xfrm>
              <a:off x="5991225" y="2120430"/>
              <a:ext cx="437548" cy="437548"/>
              <a:chOff x="5972582" y="2258239"/>
              <a:chExt cx="475436" cy="475436"/>
            </a:xfrm>
          </p:grpSpPr>
          <p:sp>
            <p:nvSpPr>
              <p:cNvPr id="53" name="Oval 36"/>
              <p:cNvSpPr/>
              <p:nvPr/>
            </p:nvSpPr>
            <p:spPr bwMode="auto">
              <a:xfrm>
                <a:off x="5972582" y="2258239"/>
                <a:ext cx="475436" cy="475436"/>
              </a:xfrm>
              <a:prstGeom prst="ellipse">
                <a:avLst/>
              </a:prstGeom>
              <a:solidFill>
                <a:schemeClr val="accent3"/>
              </a:solidFill>
              <a:ln w="19050">
                <a:solidFill>
                  <a:schemeClr val="bg1"/>
                </a:solidFill>
                <a:round/>
                <a:headEnd/>
                <a:tailEnd/>
              </a:ln>
            </p:spPr>
            <p:txBody>
              <a:bodyPr anchor="ctr"/>
              <a:lstStyle/>
              <a:p>
                <a:pPr algn="ctr"/>
                <a:endParaRPr>
                  <a:cs typeface="+mn-ea"/>
                  <a:sym typeface="+mn-lt"/>
                </a:endParaRPr>
              </a:p>
            </p:txBody>
          </p:sp>
          <p:grpSp>
            <p:nvGrpSpPr>
              <p:cNvPr id="54" name="Group 37"/>
              <p:cNvGrpSpPr/>
              <p:nvPr/>
            </p:nvGrpSpPr>
            <p:grpSpPr>
              <a:xfrm>
                <a:off x="6115816" y="2349936"/>
                <a:ext cx="188968" cy="292042"/>
                <a:chOff x="5403850" y="3486150"/>
                <a:chExt cx="139700" cy="215900"/>
              </a:xfrm>
              <a:solidFill>
                <a:schemeClr val="bg1"/>
              </a:solidFill>
            </p:grpSpPr>
            <p:sp>
              <p:nvSpPr>
                <p:cNvPr id="55" name="Freeform: Shape 38"/>
                <p:cNvSpPr>
                  <a:spLocks/>
                </p:cNvSpPr>
                <p:nvPr/>
              </p:nvSpPr>
              <p:spPr bwMode="auto">
                <a:xfrm>
                  <a:off x="5438775" y="3522663"/>
                  <a:ext cx="69850" cy="155575"/>
                </a:xfrm>
                <a:custGeom>
                  <a:avLst/>
                  <a:gdLst/>
                  <a:ahLst/>
                  <a:cxnLst>
                    <a:cxn ang="0">
                      <a:pos x="17" y="44"/>
                    </a:cxn>
                    <a:cxn ang="0">
                      <a:pos x="16" y="47"/>
                    </a:cxn>
                    <a:cxn ang="0">
                      <a:pos x="22" y="57"/>
                    </a:cxn>
                    <a:cxn ang="0">
                      <a:pos x="5" y="57"/>
                    </a:cxn>
                    <a:cxn ang="0">
                      <a:pos x="15" y="40"/>
                    </a:cxn>
                    <a:cxn ang="0">
                      <a:pos x="15" y="39"/>
                    </a:cxn>
                    <a:cxn ang="0">
                      <a:pos x="15" y="39"/>
                    </a:cxn>
                    <a:cxn ang="0">
                      <a:pos x="15" y="16"/>
                    </a:cxn>
                    <a:cxn ang="0">
                      <a:pos x="24" y="2"/>
                    </a:cxn>
                    <a:cxn ang="0">
                      <a:pos x="24" y="1"/>
                    </a:cxn>
                    <a:cxn ang="0">
                      <a:pos x="22" y="0"/>
                    </a:cxn>
                    <a:cxn ang="0">
                      <a:pos x="5" y="0"/>
                    </a:cxn>
                    <a:cxn ang="0">
                      <a:pos x="4" y="1"/>
                    </a:cxn>
                    <a:cxn ang="0">
                      <a:pos x="4" y="2"/>
                    </a:cxn>
                    <a:cxn ang="0">
                      <a:pos x="8" y="10"/>
                    </a:cxn>
                    <a:cxn ang="0">
                      <a:pos x="11" y="11"/>
                    </a:cxn>
                    <a:cxn ang="0">
                      <a:pos x="11" y="9"/>
                    </a:cxn>
                    <a:cxn ang="0">
                      <a:pos x="8" y="3"/>
                    </a:cxn>
                    <a:cxn ang="0">
                      <a:pos x="19" y="3"/>
                    </a:cxn>
                    <a:cxn ang="0">
                      <a:pos x="12" y="15"/>
                    </a:cxn>
                    <a:cxn ang="0">
                      <a:pos x="12" y="15"/>
                    </a:cxn>
                    <a:cxn ang="0">
                      <a:pos x="12" y="15"/>
                    </a:cxn>
                    <a:cxn ang="0">
                      <a:pos x="12" y="15"/>
                    </a:cxn>
                    <a:cxn ang="0">
                      <a:pos x="12" y="16"/>
                    </a:cxn>
                    <a:cxn ang="0">
                      <a:pos x="12" y="16"/>
                    </a:cxn>
                    <a:cxn ang="0">
                      <a:pos x="12" y="16"/>
                    </a:cxn>
                    <a:cxn ang="0">
                      <a:pos x="12" y="39"/>
                    </a:cxn>
                    <a:cxn ang="0">
                      <a:pos x="12" y="39"/>
                    </a:cxn>
                    <a:cxn ang="0">
                      <a:pos x="1" y="58"/>
                    </a:cxn>
                    <a:cxn ang="0">
                      <a:pos x="1" y="60"/>
                    </a:cxn>
                    <a:cxn ang="0">
                      <a:pos x="2" y="61"/>
                    </a:cxn>
                    <a:cxn ang="0">
                      <a:pos x="25" y="61"/>
                    </a:cxn>
                    <a:cxn ang="0">
                      <a:pos x="27" y="60"/>
                    </a:cxn>
                    <a:cxn ang="0">
                      <a:pos x="27" y="58"/>
                    </a:cxn>
                    <a:cxn ang="0">
                      <a:pos x="19" y="45"/>
                    </a:cxn>
                    <a:cxn ang="0">
                      <a:pos x="17" y="44"/>
                    </a:cxn>
                  </a:cxnLst>
                  <a:rect l="0" t="0" r="r" b="b"/>
                  <a:pathLst>
                    <a:path w="27" h="61">
                      <a:moveTo>
                        <a:pt x="17" y="44"/>
                      </a:moveTo>
                      <a:cubicBezTo>
                        <a:pt x="16" y="45"/>
                        <a:pt x="16" y="46"/>
                        <a:pt x="16" y="47"/>
                      </a:cubicBezTo>
                      <a:cubicBezTo>
                        <a:pt x="22" y="57"/>
                        <a:pt x="22" y="57"/>
                        <a:pt x="22" y="57"/>
                      </a:cubicBezTo>
                      <a:cubicBezTo>
                        <a:pt x="5" y="57"/>
                        <a:pt x="5" y="57"/>
                        <a:pt x="5" y="57"/>
                      </a:cubicBezTo>
                      <a:cubicBezTo>
                        <a:pt x="15" y="40"/>
                        <a:pt x="15" y="40"/>
                        <a:pt x="15" y="40"/>
                      </a:cubicBezTo>
                      <a:cubicBezTo>
                        <a:pt x="15" y="40"/>
                        <a:pt x="15" y="40"/>
                        <a:pt x="15" y="39"/>
                      </a:cubicBezTo>
                      <a:cubicBezTo>
                        <a:pt x="15" y="39"/>
                        <a:pt x="15" y="39"/>
                        <a:pt x="15" y="39"/>
                      </a:cubicBezTo>
                      <a:cubicBezTo>
                        <a:pt x="15" y="16"/>
                        <a:pt x="15" y="16"/>
                        <a:pt x="15" y="16"/>
                      </a:cubicBezTo>
                      <a:cubicBezTo>
                        <a:pt x="24" y="2"/>
                        <a:pt x="24" y="2"/>
                        <a:pt x="24" y="2"/>
                      </a:cubicBezTo>
                      <a:cubicBezTo>
                        <a:pt x="24" y="2"/>
                        <a:pt x="24" y="1"/>
                        <a:pt x="24" y="1"/>
                      </a:cubicBezTo>
                      <a:cubicBezTo>
                        <a:pt x="23" y="0"/>
                        <a:pt x="23" y="0"/>
                        <a:pt x="22" y="0"/>
                      </a:cubicBezTo>
                      <a:cubicBezTo>
                        <a:pt x="5" y="0"/>
                        <a:pt x="5" y="0"/>
                        <a:pt x="5" y="0"/>
                      </a:cubicBezTo>
                      <a:cubicBezTo>
                        <a:pt x="5" y="0"/>
                        <a:pt x="4" y="0"/>
                        <a:pt x="4" y="1"/>
                      </a:cubicBezTo>
                      <a:cubicBezTo>
                        <a:pt x="3" y="1"/>
                        <a:pt x="3" y="2"/>
                        <a:pt x="4" y="2"/>
                      </a:cubicBezTo>
                      <a:cubicBezTo>
                        <a:pt x="8" y="10"/>
                        <a:pt x="8" y="10"/>
                        <a:pt x="8" y="10"/>
                      </a:cubicBezTo>
                      <a:cubicBezTo>
                        <a:pt x="9" y="11"/>
                        <a:pt x="10" y="12"/>
                        <a:pt x="11" y="11"/>
                      </a:cubicBezTo>
                      <a:cubicBezTo>
                        <a:pt x="12" y="11"/>
                        <a:pt x="12" y="9"/>
                        <a:pt x="11" y="9"/>
                      </a:cubicBezTo>
                      <a:cubicBezTo>
                        <a:pt x="8" y="3"/>
                        <a:pt x="8" y="3"/>
                        <a:pt x="8" y="3"/>
                      </a:cubicBezTo>
                      <a:cubicBezTo>
                        <a:pt x="19" y="3"/>
                        <a:pt x="19" y="3"/>
                        <a:pt x="19" y="3"/>
                      </a:cubicBezTo>
                      <a:cubicBezTo>
                        <a:pt x="12" y="15"/>
                        <a:pt x="12" y="15"/>
                        <a:pt x="12" y="15"/>
                      </a:cubicBezTo>
                      <a:cubicBezTo>
                        <a:pt x="12" y="15"/>
                        <a:pt x="12" y="15"/>
                        <a:pt x="12" y="15"/>
                      </a:cubicBezTo>
                      <a:cubicBezTo>
                        <a:pt x="12" y="15"/>
                        <a:pt x="12" y="15"/>
                        <a:pt x="12" y="15"/>
                      </a:cubicBezTo>
                      <a:cubicBezTo>
                        <a:pt x="12" y="15"/>
                        <a:pt x="12" y="15"/>
                        <a:pt x="12" y="15"/>
                      </a:cubicBezTo>
                      <a:cubicBezTo>
                        <a:pt x="12" y="16"/>
                        <a:pt x="12" y="16"/>
                        <a:pt x="12" y="16"/>
                      </a:cubicBezTo>
                      <a:cubicBezTo>
                        <a:pt x="12" y="16"/>
                        <a:pt x="12" y="16"/>
                        <a:pt x="12" y="16"/>
                      </a:cubicBezTo>
                      <a:cubicBezTo>
                        <a:pt x="12" y="16"/>
                        <a:pt x="12" y="16"/>
                        <a:pt x="12" y="16"/>
                      </a:cubicBezTo>
                      <a:cubicBezTo>
                        <a:pt x="12" y="39"/>
                        <a:pt x="12" y="39"/>
                        <a:pt x="12" y="39"/>
                      </a:cubicBezTo>
                      <a:cubicBezTo>
                        <a:pt x="12" y="39"/>
                        <a:pt x="12" y="39"/>
                        <a:pt x="12" y="39"/>
                      </a:cubicBezTo>
                      <a:cubicBezTo>
                        <a:pt x="1" y="58"/>
                        <a:pt x="1" y="58"/>
                        <a:pt x="1" y="58"/>
                      </a:cubicBezTo>
                      <a:cubicBezTo>
                        <a:pt x="0" y="59"/>
                        <a:pt x="0" y="60"/>
                        <a:pt x="1" y="60"/>
                      </a:cubicBezTo>
                      <a:cubicBezTo>
                        <a:pt x="1" y="61"/>
                        <a:pt x="1" y="61"/>
                        <a:pt x="2" y="61"/>
                      </a:cubicBezTo>
                      <a:cubicBezTo>
                        <a:pt x="25" y="61"/>
                        <a:pt x="25" y="61"/>
                        <a:pt x="25" y="61"/>
                      </a:cubicBezTo>
                      <a:cubicBezTo>
                        <a:pt x="26" y="61"/>
                        <a:pt x="26" y="61"/>
                        <a:pt x="27" y="60"/>
                      </a:cubicBezTo>
                      <a:cubicBezTo>
                        <a:pt x="27" y="60"/>
                        <a:pt x="27" y="59"/>
                        <a:pt x="27" y="58"/>
                      </a:cubicBezTo>
                      <a:cubicBezTo>
                        <a:pt x="19" y="45"/>
                        <a:pt x="19" y="45"/>
                        <a:pt x="19" y="45"/>
                      </a:cubicBezTo>
                      <a:cubicBezTo>
                        <a:pt x="19" y="44"/>
                        <a:pt x="18" y="44"/>
                        <a:pt x="17" y="44"/>
                      </a:cubicBezTo>
                      <a:close/>
                    </a:path>
                  </a:pathLst>
                </a:custGeom>
                <a:grpFill/>
                <a:ln w="9525">
                  <a:noFill/>
                  <a:round/>
                  <a:headEnd/>
                  <a:tailEnd/>
                </a:ln>
              </p:spPr>
              <p:txBody>
                <a:bodyPr anchor="ctr"/>
                <a:lstStyle/>
                <a:p>
                  <a:pPr algn="ctr"/>
                  <a:endParaRPr>
                    <a:cs typeface="+mn-ea"/>
                    <a:sym typeface="+mn-lt"/>
                  </a:endParaRPr>
                </a:p>
              </p:txBody>
            </p:sp>
            <p:sp>
              <p:nvSpPr>
                <p:cNvPr id="56" name="Freeform: Shape 39"/>
                <p:cNvSpPr>
                  <a:spLocks/>
                </p:cNvSpPr>
                <p:nvPr/>
              </p:nvSpPr>
              <p:spPr bwMode="auto">
                <a:xfrm>
                  <a:off x="5403850" y="3486150"/>
                  <a:ext cx="139700" cy="215900"/>
                </a:xfrm>
                <a:custGeom>
                  <a:avLst/>
                  <a:gdLst/>
                  <a:ahLst/>
                  <a:cxnLst>
                    <a:cxn ang="0">
                      <a:pos x="43" y="58"/>
                    </a:cxn>
                    <a:cxn ang="0">
                      <a:pos x="38" y="49"/>
                    </a:cxn>
                    <a:cxn ang="0">
                      <a:pos x="38" y="35"/>
                    </a:cxn>
                    <a:cxn ang="0">
                      <a:pos x="43" y="26"/>
                    </a:cxn>
                    <a:cxn ang="0">
                      <a:pos x="54" y="8"/>
                    </a:cxn>
                    <a:cxn ang="0">
                      <a:pos x="55" y="5"/>
                    </a:cxn>
                    <a:cxn ang="0">
                      <a:pos x="49" y="0"/>
                    </a:cxn>
                    <a:cxn ang="0">
                      <a:pos x="49" y="0"/>
                    </a:cxn>
                    <a:cxn ang="0">
                      <a:pos x="39" y="0"/>
                    </a:cxn>
                    <a:cxn ang="0">
                      <a:pos x="28" y="0"/>
                    </a:cxn>
                    <a:cxn ang="0">
                      <a:pos x="6" y="0"/>
                    </a:cxn>
                    <a:cxn ang="0">
                      <a:pos x="1" y="2"/>
                    </a:cxn>
                    <a:cxn ang="0">
                      <a:pos x="1" y="8"/>
                    </a:cxn>
                    <a:cxn ang="0">
                      <a:pos x="12" y="26"/>
                    </a:cxn>
                    <a:cxn ang="0">
                      <a:pos x="17" y="35"/>
                    </a:cxn>
                    <a:cxn ang="0">
                      <a:pos x="17" y="49"/>
                    </a:cxn>
                    <a:cxn ang="0">
                      <a:pos x="12" y="58"/>
                    </a:cxn>
                    <a:cxn ang="0">
                      <a:pos x="1" y="76"/>
                    </a:cxn>
                    <a:cxn ang="0">
                      <a:pos x="1" y="82"/>
                    </a:cxn>
                    <a:cxn ang="0">
                      <a:pos x="6" y="84"/>
                    </a:cxn>
                    <a:cxn ang="0">
                      <a:pos x="16" y="84"/>
                    </a:cxn>
                    <a:cxn ang="0">
                      <a:pos x="28" y="84"/>
                    </a:cxn>
                    <a:cxn ang="0">
                      <a:pos x="49" y="84"/>
                    </a:cxn>
                    <a:cxn ang="0">
                      <a:pos x="54" y="82"/>
                    </a:cxn>
                    <a:cxn ang="0">
                      <a:pos x="54" y="76"/>
                    </a:cxn>
                    <a:cxn ang="0">
                      <a:pos x="43" y="58"/>
                    </a:cxn>
                    <a:cxn ang="0">
                      <a:pos x="28" y="79"/>
                    </a:cxn>
                    <a:cxn ang="0">
                      <a:pos x="16" y="79"/>
                    </a:cxn>
                    <a:cxn ang="0">
                      <a:pos x="6" y="79"/>
                    </a:cxn>
                    <a:cxn ang="0">
                      <a:pos x="17" y="61"/>
                    </a:cxn>
                    <a:cxn ang="0">
                      <a:pos x="23" y="50"/>
                    </a:cxn>
                    <a:cxn ang="0">
                      <a:pos x="23" y="34"/>
                    </a:cxn>
                    <a:cxn ang="0">
                      <a:pos x="17" y="24"/>
                    </a:cxn>
                    <a:cxn ang="0">
                      <a:pos x="6" y="5"/>
                    </a:cxn>
                    <a:cxn ang="0">
                      <a:pos x="28" y="5"/>
                    </a:cxn>
                    <a:cxn ang="0">
                      <a:pos x="39" y="5"/>
                    </a:cxn>
                    <a:cxn ang="0">
                      <a:pos x="49" y="5"/>
                    </a:cxn>
                    <a:cxn ang="0">
                      <a:pos x="38" y="24"/>
                    </a:cxn>
                    <a:cxn ang="0">
                      <a:pos x="33" y="34"/>
                    </a:cxn>
                    <a:cxn ang="0">
                      <a:pos x="33" y="50"/>
                    </a:cxn>
                    <a:cxn ang="0">
                      <a:pos x="38" y="61"/>
                    </a:cxn>
                    <a:cxn ang="0">
                      <a:pos x="49" y="79"/>
                    </a:cxn>
                    <a:cxn ang="0">
                      <a:pos x="28" y="79"/>
                    </a:cxn>
                  </a:cxnLst>
                  <a:rect l="0" t="0" r="r" b="b"/>
                  <a:pathLst>
                    <a:path w="55" h="84">
                      <a:moveTo>
                        <a:pt x="43" y="58"/>
                      </a:moveTo>
                      <a:cubicBezTo>
                        <a:pt x="38" y="49"/>
                        <a:pt x="38" y="49"/>
                        <a:pt x="38" y="49"/>
                      </a:cubicBezTo>
                      <a:cubicBezTo>
                        <a:pt x="38" y="35"/>
                        <a:pt x="38" y="35"/>
                        <a:pt x="38" y="35"/>
                      </a:cubicBezTo>
                      <a:cubicBezTo>
                        <a:pt x="43" y="26"/>
                        <a:pt x="43" y="26"/>
                        <a:pt x="43" y="26"/>
                      </a:cubicBezTo>
                      <a:cubicBezTo>
                        <a:pt x="54" y="8"/>
                        <a:pt x="54" y="8"/>
                        <a:pt x="54" y="8"/>
                      </a:cubicBezTo>
                      <a:cubicBezTo>
                        <a:pt x="54" y="7"/>
                        <a:pt x="55" y="6"/>
                        <a:pt x="55" y="5"/>
                      </a:cubicBezTo>
                      <a:cubicBezTo>
                        <a:pt x="55" y="2"/>
                        <a:pt x="52" y="0"/>
                        <a:pt x="49" y="0"/>
                      </a:cubicBezTo>
                      <a:cubicBezTo>
                        <a:pt x="49" y="0"/>
                        <a:pt x="49" y="0"/>
                        <a:pt x="49" y="0"/>
                      </a:cubicBezTo>
                      <a:cubicBezTo>
                        <a:pt x="39" y="0"/>
                        <a:pt x="39" y="0"/>
                        <a:pt x="39" y="0"/>
                      </a:cubicBezTo>
                      <a:cubicBezTo>
                        <a:pt x="28" y="0"/>
                        <a:pt x="28" y="0"/>
                        <a:pt x="28" y="0"/>
                      </a:cubicBezTo>
                      <a:cubicBezTo>
                        <a:pt x="6" y="0"/>
                        <a:pt x="6" y="0"/>
                        <a:pt x="6" y="0"/>
                      </a:cubicBezTo>
                      <a:cubicBezTo>
                        <a:pt x="4" y="0"/>
                        <a:pt x="2" y="1"/>
                        <a:pt x="1" y="2"/>
                      </a:cubicBezTo>
                      <a:cubicBezTo>
                        <a:pt x="0" y="4"/>
                        <a:pt x="0" y="6"/>
                        <a:pt x="1" y="8"/>
                      </a:cubicBezTo>
                      <a:cubicBezTo>
                        <a:pt x="12" y="26"/>
                        <a:pt x="12" y="26"/>
                        <a:pt x="12" y="26"/>
                      </a:cubicBezTo>
                      <a:cubicBezTo>
                        <a:pt x="17" y="35"/>
                        <a:pt x="17" y="35"/>
                        <a:pt x="17" y="35"/>
                      </a:cubicBezTo>
                      <a:cubicBezTo>
                        <a:pt x="17" y="49"/>
                        <a:pt x="17" y="49"/>
                        <a:pt x="17" y="49"/>
                      </a:cubicBezTo>
                      <a:cubicBezTo>
                        <a:pt x="12" y="58"/>
                        <a:pt x="12" y="58"/>
                        <a:pt x="12" y="58"/>
                      </a:cubicBezTo>
                      <a:cubicBezTo>
                        <a:pt x="1" y="76"/>
                        <a:pt x="1" y="76"/>
                        <a:pt x="1" y="76"/>
                      </a:cubicBezTo>
                      <a:cubicBezTo>
                        <a:pt x="0" y="78"/>
                        <a:pt x="0" y="80"/>
                        <a:pt x="1" y="82"/>
                      </a:cubicBezTo>
                      <a:cubicBezTo>
                        <a:pt x="2" y="83"/>
                        <a:pt x="4" y="84"/>
                        <a:pt x="6" y="84"/>
                      </a:cubicBezTo>
                      <a:cubicBezTo>
                        <a:pt x="16" y="84"/>
                        <a:pt x="16" y="84"/>
                        <a:pt x="16" y="84"/>
                      </a:cubicBezTo>
                      <a:cubicBezTo>
                        <a:pt x="28" y="84"/>
                        <a:pt x="28" y="84"/>
                        <a:pt x="28" y="84"/>
                      </a:cubicBezTo>
                      <a:cubicBezTo>
                        <a:pt x="49" y="84"/>
                        <a:pt x="49" y="84"/>
                        <a:pt x="49" y="84"/>
                      </a:cubicBezTo>
                      <a:cubicBezTo>
                        <a:pt x="51" y="84"/>
                        <a:pt x="53" y="83"/>
                        <a:pt x="54" y="82"/>
                      </a:cubicBezTo>
                      <a:cubicBezTo>
                        <a:pt x="55" y="80"/>
                        <a:pt x="55" y="78"/>
                        <a:pt x="54" y="76"/>
                      </a:cubicBezTo>
                      <a:lnTo>
                        <a:pt x="43" y="58"/>
                      </a:lnTo>
                      <a:close/>
                      <a:moveTo>
                        <a:pt x="28" y="79"/>
                      </a:moveTo>
                      <a:cubicBezTo>
                        <a:pt x="16" y="79"/>
                        <a:pt x="16" y="79"/>
                        <a:pt x="16" y="79"/>
                      </a:cubicBezTo>
                      <a:cubicBezTo>
                        <a:pt x="6" y="79"/>
                        <a:pt x="6" y="79"/>
                        <a:pt x="6" y="79"/>
                      </a:cubicBezTo>
                      <a:cubicBezTo>
                        <a:pt x="17" y="61"/>
                        <a:pt x="17" y="61"/>
                        <a:pt x="17" y="61"/>
                      </a:cubicBezTo>
                      <a:cubicBezTo>
                        <a:pt x="23" y="50"/>
                        <a:pt x="23" y="50"/>
                        <a:pt x="23" y="50"/>
                      </a:cubicBezTo>
                      <a:cubicBezTo>
                        <a:pt x="23" y="34"/>
                        <a:pt x="23" y="34"/>
                        <a:pt x="23" y="34"/>
                      </a:cubicBezTo>
                      <a:cubicBezTo>
                        <a:pt x="17" y="24"/>
                        <a:pt x="17" y="24"/>
                        <a:pt x="17" y="24"/>
                      </a:cubicBezTo>
                      <a:cubicBezTo>
                        <a:pt x="6" y="5"/>
                        <a:pt x="6" y="5"/>
                        <a:pt x="6" y="5"/>
                      </a:cubicBezTo>
                      <a:cubicBezTo>
                        <a:pt x="28" y="5"/>
                        <a:pt x="28" y="5"/>
                        <a:pt x="28" y="5"/>
                      </a:cubicBezTo>
                      <a:cubicBezTo>
                        <a:pt x="39" y="5"/>
                        <a:pt x="39" y="5"/>
                        <a:pt x="39" y="5"/>
                      </a:cubicBezTo>
                      <a:cubicBezTo>
                        <a:pt x="49" y="5"/>
                        <a:pt x="49" y="5"/>
                        <a:pt x="49" y="5"/>
                      </a:cubicBezTo>
                      <a:cubicBezTo>
                        <a:pt x="38" y="24"/>
                        <a:pt x="38" y="24"/>
                        <a:pt x="38" y="24"/>
                      </a:cubicBezTo>
                      <a:cubicBezTo>
                        <a:pt x="33" y="34"/>
                        <a:pt x="33" y="34"/>
                        <a:pt x="33" y="34"/>
                      </a:cubicBezTo>
                      <a:cubicBezTo>
                        <a:pt x="33" y="50"/>
                        <a:pt x="33" y="50"/>
                        <a:pt x="33" y="50"/>
                      </a:cubicBezTo>
                      <a:cubicBezTo>
                        <a:pt x="38" y="61"/>
                        <a:pt x="38" y="61"/>
                        <a:pt x="38" y="61"/>
                      </a:cubicBezTo>
                      <a:cubicBezTo>
                        <a:pt x="49" y="79"/>
                        <a:pt x="49" y="79"/>
                        <a:pt x="49" y="79"/>
                      </a:cubicBezTo>
                      <a:lnTo>
                        <a:pt x="28" y="79"/>
                      </a:lnTo>
                      <a:close/>
                    </a:path>
                  </a:pathLst>
                </a:custGeom>
                <a:grpFill/>
                <a:ln w="9525">
                  <a:noFill/>
                  <a:round/>
                  <a:headEnd/>
                  <a:tailEnd/>
                </a:ln>
              </p:spPr>
              <p:txBody>
                <a:bodyPr anchor="ctr"/>
                <a:lstStyle/>
                <a:p>
                  <a:pPr algn="ctr"/>
                  <a:endParaRPr>
                    <a:cs typeface="+mn-ea"/>
                    <a:sym typeface="+mn-lt"/>
                  </a:endParaRPr>
                </a:p>
              </p:txBody>
            </p:sp>
          </p:grpSp>
        </p:grpSp>
        <p:cxnSp>
          <p:nvCxnSpPr>
            <p:cNvPr id="50" name="Straight Connector 61"/>
            <p:cNvCxnSpPr/>
            <p:nvPr/>
          </p:nvCxnSpPr>
          <p:spPr>
            <a:xfrm rot="5400000" flipH="1" flipV="1">
              <a:off x="2977330" y="1847205"/>
              <a:ext cx="350637" cy="1462"/>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Straight Connector 63"/>
            <p:cNvCxnSpPr/>
            <p:nvPr/>
          </p:nvCxnSpPr>
          <p:spPr>
            <a:xfrm rot="5400000" flipH="1" flipV="1">
              <a:off x="4432476" y="1847205"/>
              <a:ext cx="350637" cy="1462"/>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Straight Connector 65"/>
            <p:cNvCxnSpPr/>
            <p:nvPr/>
          </p:nvCxnSpPr>
          <p:spPr>
            <a:xfrm rot="5400000" flipH="1" flipV="1">
              <a:off x="5887622" y="1847205"/>
              <a:ext cx="350637" cy="1462"/>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7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7838" y="3944680"/>
            <a:ext cx="1307018" cy="106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74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250" fill="hold"/>
                                        <p:tgtEl>
                                          <p:spTgt spid="43"/>
                                        </p:tgtEl>
                                        <p:attrNameLst>
                                          <p:attrName>ppt_x</p:attrName>
                                        </p:attrNameLst>
                                      </p:cBhvr>
                                      <p:tavLst>
                                        <p:tav tm="0">
                                          <p:val>
                                            <p:strVal val="0-#ppt_w/2"/>
                                          </p:val>
                                        </p:tav>
                                        <p:tav tm="100000">
                                          <p:val>
                                            <p:strVal val="#ppt_x"/>
                                          </p:val>
                                        </p:tav>
                                      </p:tavLst>
                                    </p:anim>
                                    <p:anim calcmode="lin" valueType="num">
                                      <p:cBhvr additive="base">
                                        <p:cTn id="12" dur="25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8519" y="667607"/>
            <a:ext cx="9157565" cy="440949"/>
            <a:chOff x="-13565" y="1139467"/>
            <a:chExt cx="9157565" cy="440949"/>
          </a:xfrm>
        </p:grpSpPr>
        <p:cxnSp>
          <p:nvCxnSpPr>
            <p:cNvPr id="4" name="Straight Connector 3"/>
            <p:cNvCxnSpPr/>
            <p:nvPr/>
          </p:nvCxnSpPr>
          <p:spPr>
            <a:xfrm>
              <a:off x="-13565" y="1356615"/>
              <a:ext cx="1296144"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952709" y="1366123"/>
              <a:ext cx="1242138"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 name="Freeform: Shape 27"/>
            <p:cNvSpPr>
              <a:spLocks/>
            </p:cNvSpPr>
            <p:nvPr/>
          </p:nvSpPr>
          <p:spPr bwMode="auto">
            <a:xfrm>
              <a:off x="1417606" y="1139467"/>
              <a:ext cx="427240" cy="427240"/>
            </a:xfrm>
            <a:custGeom>
              <a:avLst/>
              <a:gdLst>
                <a:gd name="T0" fmla="*/ 545 w 913"/>
                <a:gd name="T1" fmla="*/ 9 h 913"/>
                <a:gd name="T2" fmla="*/ 367 w 913"/>
                <a:gd name="T3" fmla="*/ 9 h 913"/>
                <a:gd name="T4" fmla="*/ 0 w 913"/>
                <a:gd name="T5" fmla="*/ 456 h 913"/>
                <a:gd name="T6" fmla="*/ 367 w 913"/>
                <a:gd name="T7" fmla="*/ 904 h 913"/>
                <a:gd name="T8" fmla="*/ 545 w 913"/>
                <a:gd name="T9" fmla="*/ 904 h 913"/>
                <a:gd name="T10" fmla="*/ 913 w 913"/>
                <a:gd name="T11" fmla="*/ 456 h 913"/>
                <a:gd name="T12" fmla="*/ 339 w 913"/>
                <a:gd name="T13" fmla="*/ 108 h 913"/>
                <a:gd name="T14" fmla="*/ 171 w 913"/>
                <a:gd name="T15" fmla="*/ 225 h 913"/>
                <a:gd name="T16" fmla="*/ 118 w 913"/>
                <a:gd name="T17" fmla="*/ 314 h 913"/>
                <a:gd name="T18" fmla="*/ 181 w 913"/>
                <a:gd name="T19" fmla="*/ 403 h 913"/>
                <a:gd name="T20" fmla="*/ 118 w 913"/>
                <a:gd name="T21" fmla="*/ 314 h 913"/>
                <a:gd name="T22" fmla="*/ 91 w 913"/>
                <a:gd name="T23" fmla="*/ 492 h 913"/>
                <a:gd name="T24" fmla="*/ 196 w 913"/>
                <a:gd name="T25" fmla="*/ 581 h 913"/>
                <a:gd name="T26" fmla="*/ 158 w 913"/>
                <a:gd name="T27" fmla="*/ 670 h 913"/>
                <a:gd name="T28" fmla="*/ 339 w 913"/>
                <a:gd name="T29" fmla="*/ 804 h 913"/>
                <a:gd name="T30" fmla="*/ 412 w 913"/>
                <a:gd name="T31" fmla="*/ 748 h 913"/>
                <a:gd name="T32" fmla="*/ 412 w 913"/>
                <a:gd name="T33" fmla="*/ 670 h 913"/>
                <a:gd name="T34" fmla="*/ 412 w 913"/>
                <a:gd name="T35" fmla="*/ 581 h 913"/>
                <a:gd name="T36" fmla="*/ 269 w 913"/>
                <a:gd name="T37" fmla="*/ 492 h 913"/>
                <a:gd name="T38" fmla="*/ 412 w 913"/>
                <a:gd name="T39" fmla="*/ 581 h 913"/>
                <a:gd name="T40" fmla="*/ 271 w 913"/>
                <a:gd name="T41" fmla="*/ 403 h 913"/>
                <a:gd name="T42" fmla="*/ 412 w 913"/>
                <a:gd name="T43" fmla="*/ 314 h 913"/>
                <a:gd name="T44" fmla="*/ 412 w 913"/>
                <a:gd name="T45" fmla="*/ 225 h 913"/>
                <a:gd name="T46" fmla="*/ 412 w 913"/>
                <a:gd name="T47" fmla="*/ 165 h 913"/>
                <a:gd name="T48" fmla="*/ 795 w 913"/>
                <a:gd name="T49" fmla="*/ 314 h 913"/>
                <a:gd name="T50" fmla="*/ 732 w 913"/>
                <a:gd name="T51" fmla="*/ 403 h 913"/>
                <a:gd name="T52" fmla="*/ 795 w 913"/>
                <a:gd name="T53" fmla="*/ 314 h 913"/>
                <a:gd name="T54" fmla="*/ 672 w 913"/>
                <a:gd name="T55" fmla="*/ 225 h 913"/>
                <a:gd name="T56" fmla="*/ 742 w 913"/>
                <a:gd name="T57" fmla="*/ 225 h 913"/>
                <a:gd name="T58" fmla="*/ 564 w 913"/>
                <a:gd name="T59" fmla="*/ 225 h 913"/>
                <a:gd name="T60" fmla="*/ 501 w 913"/>
                <a:gd name="T61" fmla="*/ 165 h 913"/>
                <a:gd name="T62" fmla="*/ 617 w 913"/>
                <a:gd name="T63" fmla="*/ 314 h 913"/>
                <a:gd name="T64" fmla="*/ 501 w 913"/>
                <a:gd name="T65" fmla="*/ 403 h 913"/>
                <a:gd name="T66" fmla="*/ 501 w 913"/>
                <a:gd name="T67" fmla="*/ 492 h 913"/>
                <a:gd name="T68" fmla="*/ 624 w 913"/>
                <a:gd name="T69" fmla="*/ 581 h 913"/>
                <a:gd name="T70" fmla="*/ 501 w 913"/>
                <a:gd name="T71" fmla="*/ 492 h 913"/>
                <a:gd name="T72" fmla="*/ 501 w 913"/>
                <a:gd name="T73" fmla="*/ 670 h 913"/>
                <a:gd name="T74" fmla="*/ 501 w 913"/>
                <a:gd name="T75" fmla="*/ 748 h 913"/>
                <a:gd name="T76" fmla="*/ 682 w 913"/>
                <a:gd name="T77" fmla="*/ 670 h 913"/>
                <a:gd name="T78" fmla="*/ 573 w 913"/>
                <a:gd name="T79" fmla="*/ 804 h 913"/>
                <a:gd name="T80" fmla="*/ 733 w 913"/>
                <a:gd name="T81" fmla="*/ 492 h 913"/>
                <a:gd name="T82" fmla="*/ 802 w 913"/>
                <a:gd name="T83" fmla="*/ 581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3" h="913">
                  <a:moveTo>
                    <a:pt x="751" y="108"/>
                  </a:moveTo>
                  <a:cubicBezTo>
                    <a:pt x="693" y="59"/>
                    <a:pt x="623" y="24"/>
                    <a:pt x="545" y="9"/>
                  </a:cubicBezTo>
                  <a:cubicBezTo>
                    <a:pt x="517" y="3"/>
                    <a:pt x="487" y="0"/>
                    <a:pt x="456" y="0"/>
                  </a:cubicBezTo>
                  <a:cubicBezTo>
                    <a:pt x="426" y="0"/>
                    <a:pt x="396" y="3"/>
                    <a:pt x="367" y="9"/>
                  </a:cubicBezTo>
                  <a:cubicBezTo>
                    <a:pt x="290" y="24"/>
                    <a:pt x="219" y="59"/>
                    <a:pt x="161" y="108"/>
                  </a:cubicBezTo>
                  <a:cubicBezTo>
                    <a:pt x="63" y="192"/>
                    <a:pt x="0" y="317"/>
                    <a:pt x="0" y="456"/>
                  </a:cubicBezTo>
                  <a:cubicBezTo>
                    <a:pt x="0" y="596"/>
                    <a:pt x="63" y="721"/>
                    <a:pt x="161" y="804"/>
                  </a:cubicBezTo>
                  <a:cubicBezTo>
                    <a:pt x="219" y="854"/>
                    <a:pt x="290" y="889"/>
                    <a:pt x="367" y="904"/>
                  </a:cubicBezTo>
                  <a:cubicBezTo>
                    <a:pt x="396" y="910"/>
                    <a:pt x="426" y="913"/>
                    <a:pt x="456" y="913"/>
                  </a:cubicBezTo>
                  <a:cubicBezTo>
                    <a:pt x="487" y="913"/>
                    <a:pt x="517" y="910"/>
                    <a:pt x="545" y="904"/>
                  </a:cubicBezTo>
                  <a:cubicBezTo>
                    <a:pt x="623" y="889"/>
                    <a:pt x="693" y="854"/>
                    <a:pt x="751" y="804"/>
                  </a:cubicBezTo>
                  <a:cubicBezTo>
                    <a:pt x="850" y="721"/>
                    <a:pt x="913" y="596"/>
                    <a:pt x="913" y="456"/>
                  </a:cubicBezTo>
                  <a:cubicBezTo>
                    <a:pt x="913" y="317"/>
                    <a:pt x="850" y="192"/>
                    <a:pt x="751" y="108"/>
                  </a:cubicBezTo>
                  <a:close/>
                  <a:moveTo>
                    <a:pt x="339" y="108"/>
                  </a:moveTo>
                  <a:cubicBezTo>
                    <a:pt x="301" y="141"/>
                    <a:pt x="267" y="181"/>
                    <a:pt x="241" y="225"/>
                  </a:cubicBezTo>
                  <a:cubicBezTo>
                    <a:pt x="171" y="225"/>
                    <a:pt x="171" y="225"/>
                    <a:pt x="171" y="225"/>
                  </a:cubicBezTo>
                  <a:cubicBezTo>
                    <a:pt x="215" y="172"/>
                    <a:pt x="273" y="131"/>
                    <a:pt x="339" y="108"/>
                  </a:cubicBezTo>
                  <a:close/>
                  <a:moveTo>
                    <a:pt x="118" y="314"/>
                  </a:moveTo>
                  <a:cubicBezTo>
                    <a:pt x="201" y="314"/>
                    <a:pt x="201" y="314"/>
                    <a:pt x="201" y="314"/>
                  </a:cubicBezTo>
                  <a:cubicBezTo>
                    <a:pt x="191" y="343"/>
                    <a:pt x="185" y="372"/>
                    <a:pt x="181" y="403"/>
                  </a:cubicBezTo>
                  <a:cubicBezTo>
                    <a:pt x="93" y="403"/>
                    <a:pt x="93" y="403"/>
                    <a:pt x="93" y="403"/>
                  </a:cubicBezTo>
                  <a:cubicBezTo>
                    <a:pt x="98" y="372"/>
                    <a:pt x="106" y="342"/>
                    <a:pt x="118" y="314"/>
                  </a:cubicBezTo>
                  <a:close/>
                  <a:moveTo>
                    <a:pt x="111" y="581"/>
                  </a:moveTo>
                  <a:cubicBezTo>
                    <a:pt x="101" y="553"/>
                    <a:pt x="94" y="523"/>
                    <a:pt x="91" y="492"/>
                  </a:cubicBezTo>
                  <a:cubicBezTo>
                    <a:pt x="180" y="492"/>
                    <a:pt x="180" y="492"/>
                    <a:pt x="180" y="492"/>
                  </a:cubicBezTo>
                  <a:cubicBezTo>
                    <a:pt x="182" y="523"/>
                    <a:pt x="188" y="553"/>
                    <a:pt x="196" y="581"/>
                  </a:cubicBezTo>
                  <a:lnTo>
                    <a:pt x="111" y="581"/>
                  </a:lnTo>
                  <a:close/>
                  <a:moveTo>
                    <a:pt x="158" y="670"/>
                  </a:moveTo>
                  <a:cubicBezTo>
                    <a:pt x="231" y="670"/>
                    <a:pt x="231" y="670"/>
                    <a:pt x="231" y="670"/>
                  </a:cubicBezTo>
                  <a:cubicBezTo>
                    <a:pt x="259" y="722"/>
                    <a:pt x="295" y="767"/>
                    <a:pt x="339" y="804"/>
                  </a:cubicBezTo>
                  <a:cubicBezTo>
                    <a:pt x="266" y="780"/>
                    <a:pt x="203" y="732"/>
                    <a:pt x="158" y="670"/>
                  </a:cubicBezTo>
                  <a:close/>
                  <a:moveTo>
                    <a:pt x="412" y="748"/>
                  </a:moveTo>
                  <a:cubicBezTo>
                    <a:pt x="383" y="726"/>
                    <a:pt x="357" y="700"/>
                    <a:pt x="336" y="670"/>
                  </a:cubicBezTo>
                  <a:cubicBezTo>
                    <a:pt x="412" y="670"/>
                    <a:pt x="412" y="670"/>
                    <a:pt x="412" y="670"/>
                  </a:cubicBezTo>
                  <a:lnTo>
                    <a:pt x="412" y="748"/>
                  </a:lnTo>
                  <a:close/>
                  <a:moveTo>
                    <a:pt x="412" y="581"/>
                  </a:moveTo>
                  <a:cubicBezTo>
                    <a:pt x="289" y="581"/>
                    <a:pt x="289" y="581"/>
                    <a:pt x="289" y="581"/>
                  </a:cubicBezTo>
                  <a:cubicBezTo>
                    <a:pt x="279" y="553"/>
                    <a:pt x="272" y="523"/>
                    <a:pt x="269" y="492"/>
                  </a:cubicBezTo>
                  <a:cubicBezTo>
                    <a:pt x="412" y="492"/>
                    <a:pt x="412" y="492"/>
                    <a:pt x="412" y="492"/>
                  </a:cubicBezTo>
                  <a:lnTo>
                    <a:pt x="412" y="581"/>
                  </a:lnTo>
                  <a:close/>
                  <a:moveTo>
                    <a:pt x="412" y="403"/>
                  </a:moveTo>
                  <a:cubicBezTo>
                    <a:pt x="271" y="403"/>
                    <a:pt x="271" y="403"/>
                    <a:pt x="271" y="403"/>
                  </a:cubicBezTo>
                  <a:cubicBezTo>
                    <a:pt x="276" y="372"/>
                    <a:pt x="284" y="342"/>
                    <a:pt x="296" y="314"/>
                  </a:cubicBezTo>
                  <a:cubicBezTo>
                    <a:pt x="412" y="314"/>
                    <a:pt x="412" y="314"/>
                    <a:pt x="412" y="314"/>
                  </a:cubicBezTo>
                  <a:lnTo>
                    <a:pt x="412" y="403"/>
                  </a:lnTo>
                  <a:close/>
                  <a:moveTo>
                    <a:pt x="412" y="225"/>
                  </a:moveTo>
                  <a:cubicBezTo>
                    <a:pt x="349" y="225"/>
                    <a:pt x="349" y="225"/>
                    <a:pt x="349" y="225"/>
                  </a:cubicBezTo>
                  <a:cubicBezTo>
                    <a:pt x="368" y="202"/>
                    <a:pt x="389" y="182"/>
                    <a:pt x="412" y="165"/>
                  </a:cubicBezTo>
                  <a:lnTo>
                    <a:pt x="412" y="225"/>
                  </a:lnTo>
                  <a:close/>
                  <a:moveTo>
                    <a:pt x="795" y="314"/>
                  </a:moveTo>
                  <a:cubicBezTo>
                    <a:pt x="807" y="342"/>
                    <a:pt x="815" y="372"/>
                    <a:pt x="820" y="403"/>
                  </a:cubicBezTo>
                  <a:cubicBezTo>
                    <a:pt x="732" y="403"/>
                    <a:pt x="732" y="403"/>
                    <a:pt x="732" y="403"/>
                  </a:cubicBezTo>
                  <a:cubicBezTo>
                    <a:pt x="728" y="372"/>
                    <a:pt x="721" y="343"/>
                    <a:pt x="712" y="314"/>
                  </a:cubicBezTo>
                  <a:lnTo>
                    <a:pt x="795" y="314"/>
                  </a:lnTo>
                  <a:close/>
                  <a:moveTo>
                    <a:pt x="742" y="225"/>
                  </a:moveTo>
                  <a:cubicBezTo>
                    <a:pt x="672" y="225"/>
                    <a:pt x="672" y="225"/>
                    <a:pt x="672" y="225"/>
                  </a:cubicBezTo>
                  <a:cubicBezTo>
                    <a:pt x="645" y="181"/>
                    <a:pt x="612" y="141"/>
                    <a:pt x="573" y="108"/>
                  </a:cubicBezTo>
                  <a:cubicBezTo>
                    <a:pt x="640" y="131"/>
                    <a:pt x="698" y="172"/>
                    <a:pt x="742" y="225"/>
                  </a:cubicBezTo>
                  <a:close/>
                  <a:moveTo>
                    <a:pt x="501" y="165"/>
                  </a:moveTo>
                  <a:cubicBezTo>
                    <a:pt x="524" y="182"/>
                    <a:pt x="545" y="202"/>
                    <a:pt x="564" y="225"/>
                  </a:cubicBezTo>
                  <a:cubicBezTo>
                    <a:pt x="501" y="225"/>
                    <a:pt x="501" y="225"/>
                    <a:pt x="501" y="225"/>
                  </a:cubicBezTo>
                  <a:lnTo>
                    <a:pt x="501" y="165"/>
                  </a:lnTo>
                  <a:close/>
                  <a:moveTo>
                    <a:pt x="501" y="314"/>
                  </a:moveTo>
                  <a:cubicBezTo>
                    <a:pt x="617" y="314"/>
                    <a:pt x="617" y="314"/>
                    <a:pt x="617" y="314"/>
                  </a:cubicBezTo>
                  <a:cubicBezTo>
                    <a:pt x="629" y="342"/>
                    <a:pt x="637" y="372"/>
                    <a:pt x="642" y="403"/>
                  </a:cubicBezTo>
                  <a:cubicBezTo>
                    <a:pt x="501" y="403"/>
                    <a:pt x="501" y="403"/>
                    <a:pt x="501" y="403"/>
                  </a:cubicBezTo>
                  <a:lnTo>
                    <a:pt x="501" y="314"/>
                  </a:lnTo>
                  <a:close/>
                  <a:moveTo>
                    <a:pt x="501" y="492"/>
                  </a:moveTo>
                  <a:cubicBezTo>
                    <a:pt x="644" y="492"/>
                    <a:pt x="644" y="492"/>
                    <a:pt x="644" y="492"/>
                  </a:cubicBezTo>
                  <a:cubicBezTo>
                    <a:pt x="641" y="523"/>
                    <a:pt x="634" y="553"/>
                    <a:pt x="624" y="581"/>
                  </a:cubicBezTo>
                  <a:cubicBezTo>
                    <a:pt x="501" y="581"/>
                    <a:pt x="501" y="581"/>
                    <a:pt x="501" y="581"/>
                  </a:cubicBezTo>
                  <a:lnTo>
                    <a:pt x="501" y="492"/>
                  </a:lnTo>
                  <a:close/>
                  <a:moveTo>
                    <a:pt x="501" y="748"/>
                  </a:moveTo>
                  <a:cubicBezTo>
                    <a:pt x="501" y="670"/>
                    <a:pt x="501" y="670"/>
                    <a:pt x="501" y="670"/>
                  </a:cubicBezTo>
                  <a:cubicBezTo>
                    <a:pt x="577" y="670"/>
                    <a:pt x="577" y="670"/>
                    <a:pt x="577" y="670"/>
                  </a:cubicBezTo>
                  <a:cubicBezTo>
                    <a:pt x="555" y="700"/>
                    <a:pt x="530" y="726"/>
                    <a:pt x="501" y="748"/>
                  </a:cubicBezTo>
                  <a:close/>
                  <a:moveTo>
                    <a:pt x="573" y="804"/>
                  </a:moveTo>
                  <a:cubicBezTo>
                    <a:pt x="617" y="767"/>
                    <a:pt x="654" y="722"/>
                    <a:pt x="682" y="670"/>
                  </a:cubicBezTo>
                  <a:cubicBezTo>
                    <a:pt x="755" y="670"/>
                    <a:pt x="755" y="670"/>
                    <a:pt x="755" y="670"/>
                  </a:cubicBezTo>
                  <a:cubicBezTo>
                    <a:pt x="710" y="732"/>
                    <a:pt x="647" y="780"/>
                    <a:pt x="573" y="804"/>
                  </a:cubicBezTo>
                  <a:close/>
                  <a:moveTo>
                    <a:pt x="717" y="581"/>
                  </a:moveTo>
                  <a:cubicBezTo>
                    <a:pt x="725" y="553"/>
                    <a:pt x="731" y="523"/>
                    <a:pt x="733" y="492"/>
                  </a:cubicBezTo>
                  <a:cubicBezTo>
                    <a:pt x="822" y="492"/>
                    <a:pt x="822" y="492"/>
                    <a:pt x="822" y="492"/>
                  </a:cubicBezTo>
                  <a:cubicBezTo>
                    <a:pt x="819" y="523"/>
                    <a:pt x="812" y="553"/>
                    <a:pt x="802" y="581"/>
                  </a:cubicBezTo>
                  <a:lnTo>
                    <a:pt x="717" y="581"/>
                  </a:lnTo>
                  <a:close/>
                </a:path>
              </a:pathLst>
            </a:custGeom>
            <a:solidFill>
              <a:schemeClr val="accent1"/>
            </a:solidFill>
            <a:ln>
              <a:noFill/>
            </a:ln>
            <a:extLst/>
          </p:spPr>
          <p:txBody>
            <a:bodyPr anchor="ctr"/>
            <a:lstStyle/>
            <a:p>
              <a:pPr algn="ctr"/>
              <a:endParaRPr>
                <a:cs typeface="+mn-ea"/>
                <a:sym typeface="+mn-lt"/>
              </a:endParaRPr>
            </a:p>
          </p:txBody>
        </p:sp>
        <p:grpSp>
          <p:nvGrpSpPr>
            <p:cNvPr id="11" name="Group 28"/>
            <p:cNvGrpSpPr/>
            <p:nvPr/>
          </p:nvGrpSpPr>
          <p:grpSpPr>
            <a:xfrm>
              <a:off x="3254519" y="1195587"/>
              <a:ext cx="604111" cy="341074"/>
              <a:chOff x="6475413" y="254001"/>
              <a:chExt cx="762000" cy="430212"/>
            </a:xfrm>
            <a:solidFill>
              <a:schemeClr val="accent2"/>
            </a:solidFill>
          </p:grpSpPr>
          <p:sp>
            <p:nvSpPr>
              <p:cNvPr id="27" name="Freeform: Shape 29"/>
              <p:cNvSpPr>
                <a:spLocks/>
              </p:cNvSpPr>
              <p:nvPr/>
            </p:nvSpPr>
            <p:spPr bwMode="auto">
              <a:xfrm>
                <a:off x="6475413" y="652463"/>
                <a:ext cx="762000" cy="31750"/>
              </a:xfrm>
              <a:custGeom>
                <a:avLst/>
                <a:gdLst>
                  <a:gd name="T0" fmla="*/ 0 w 1140"/>
                  <a:gd name="T1" fmla="*/ 0 h 47"/>
                  <a:gd name="T2" fmla="*/ 197 w 1140"/>
                  <a:gd name="T3" fmla="*/ 47 h 47"/>
                  <a:gd name="T4" fmla="*/ 992 w 1140"/>
                  <a:gd name="T5" fmla="*/ 45 h 47"/>
                  <a:gd name="T6" fmla="*/ 1140 w 1140"/>
                  <a:gd name="T7" fmla="*/ 0 h 47"/>
                  <a:gd name="T8" fmla="*/ 0 w 1140"/>
                  <a:gd name="T9" fmla="*/ 0 h 47"/>
                </a:gdLst>
                <a:ahLst/>
                <a:cxnLst>
                  <a:cxn ang="0">
                    <a:pos x="T0" y="T1"/>
                  </a:cxn>
                  <a:cxn ang="0">
                    <a:pos x="T2" y="T3"/>
                  </a:cxn>
                  <a:cxn ang="0">
                    <a:pos x="T4" y="T5"/>
                  </a:cxn>
                  <a:cxn ang="0">
                    <a:pos x="T6" y="T7"/>
                  </a:cxn>
                  <a:cxn ang="0">
                    <a:pos x="T8" y="T9"/>
                  </a:cxn>
                </a:cxnLst>
                <a:rect l="0" t="0" r="r" b="b"/>
                <a:pathLst>
                  <a:path w="1140" h="47">
                    <a:moveTo>
                      <a:pt x="0" y="0"/>
                    </a:moveTo>
                    <a:cubicBezTo>
                      <a:pt x="0" y="0"/>
                      <a:pt x="97" y="47"/>
                      <a:pt x="197" y="47"/>
                    </a:cubicBezTo>
                    <a:cubicBezTo>
                      <a:pt x="298" y="47"/>
                      <a:pt x="992" y="45"/>
                      <a:pt x="992" y="45"/>
                    </a:cubicBezTo>
                    <a:cubicBezTo>
                      <a:pt x="992" y="45"/>
                      <a:pt x="1107" y="42"/>
                      <a:pt x="11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8" name="Freeform: Shape 30"/>
              <p:cNvSpPr>
                <a:spLocks/>
              </p:cNvSpPr>
              <p:nvPr/>
            </p:nvSpPr>
            <p:spPr bwMode="auto">
              <a:xfrm>
                <a:off x="6769100" y="352426"/>
                <a:ext cx="168275" cy="158750"/>
              </a:xfrm>
              <a:custGeom>
                <a:avLst/>
                <a:gdLst>
                  <a:gd name="T0" fmla="*/ 106 w 106"/>
                  <a:gd name="T1" fmla="*/ 38 h 100"/>
                  <a:gd name="T2" fmla="*/ 65 w 106"/>
                  <a:gd name="T3" fmla="*/ 38 h 100"/>
                  <a:gd name="T4" fmla="*/ 53 w 106"/>
                  <a:gd name="T5" fmla="*/ 0 h 100"/>
                  <a:gd name="T6" fmla="*/ 40 w 106"/>
                  <a:gd name="T7" fmla="*/ 38 h 100"/>
                  <a:gd name="T8" fmla="*/ 0 w 106"/>
                  <a:gd name="T9" fmla="*/ 38 h 100"/>
                  <a:gd name="T10" fmla="*/ 33 w 106"/>
                  <a:gd name="T11" fmla="*/ 62 h 100"/>
                  <a:gd name="T12" fmla="*/ 20 w 106"/>
                  <a:gd name="T13" fmla="*/ 100 h 100"/>
                  <a:gd name="T14" fmla="*/ 53 w 106"/>
                  <a:gd name="T15" fmla="*/ 76 h 100"/>
                  <a:gd name="T16" fmla="*/ 85 w 106"/>
                  <a:gd name="T17" fmla="*/ 100 h 100"/>
                  <a:gd name="T18" fmla="*/ 73 w 106"/>
                  <a:gd name="T19" fmla="*/ 62 h 100"/>
                  <a:gd name="T20" fmla="*/ 106 w 106"/>
                  <a:gd name="T21" fmla="*/ 3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0">
                    <a:moveTo>
                      <a:pt x="106" y="38"/>
                    </a:moveTo>
                    <a:lnTo>
                      <a:pt x="65" y="38"/>
                    </a:lnTo>
                    <a:lnTo>
                      <a:pt x="53" y="0"/>
                    </a:lnTo>
                    <a:lnTo>
                      <a:pt x="40" y="38"/>
                    </a:lnTo>
                    <a:lnTo>
                      <a:pt x="0" y="38"/>
                    </a:lnTo>
                    <a:lnTo>
                      <a:pt x="33" y="62"/>
                    </a:lnTo>
                    <a:lnTo>
                      <a:pt x="20" y="100"/>
                    </a:lnTo>
                    <a:lnTo>
                      <a:pt x="53" y="76"/>
                    </a:lnTo>
                    <a:lnTo>
                      <a:pt x="85" y="100"/>
                    </a:lnTo>
                    <a:lnTo>
                      <a:pt x="73" y="62"/>
                    </a:lnTo>
                    <a:lnTo>
                      <a:pt x="10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9" name="Freeform: Shape 31"/>
              <p:cNvSpPr>
                <a:spLocks/>
              </p:cNvSpPr>
              <p:nvPr/>
            </p:nvSpPr>
            <p:spPr bwMode="auto">
              <a:xfrm>
                <a:off x="6724650" y="342901"/>
                <a:ext cx="47625" cy="53975"/>
              </a:xfrm>
              <a:custGeom>
                <a:avLst/>
                <a:gdLst>
                  <a:gd name="T0" fmla="*/ 44 w 71"/>
                  <a:gd name="T1" fmla="*/ 0 h 80"/>
                  <a:gd name="T2" fmla="*/ 0 w 71"/>
                  <a:gd name="T3" fmla="*/ 65 h 80"/>
                  <a:gd name="T4" fmla="*/ 35 w 71"/>
                  <a:gd name="T5" fmla="*/ 80 h 80"/>
                  <a:gd name="T6" fmla="*/ 71 w 71"/>
                  <a:gd name="T7" fmla="*/ 27 h 80"/>
                  <a:gd name="T8" fmla="*/ 44 w 71"/>
                  <a:gd name="T9" fmla="*/ 0 h 80"/>
                </a:gdLst>
                <a:ahLst/>
                <a:cxnLst>
                  <a:cxn ang="0">
                    <a:pos x="T0" y="T1"/>
                  </a:cxn>
                  <a:cxn ang="0">
                    <a:pos x="T2" y="T3"/>
                  </a:cxn>
                  <a:cxn ang="0">
                    <a:pos x="T4" y="T5"/>
                  </a:cxn>
                  <a:cxn ang="0">
                    <a:pos x="T6" y="T7"/>
                  </a:cxn>
                  <a:cxn ang="0">
                    <a:pos x="T8" y="T9"/>
                  </a:cxn>
                </a:cxnLst>
                <a:rect l="0" t="0" r="r" b="b"/>
                <a:pathLst>
                  <a:path w="71" h="80">
                    <a:moveTo>
                      <a:pt x="44" y="0"/>
                    </a:moveTo>
                    <a:cubicBezTo>
                      <a:pt x="25" y="19"/>
                      <a:pt x="10" y="41"/>
                      <a:pt x="0" y="65"/>
                    </a:cubicBezTo>
                    <a:cubicBezTo>
                      <a:pt x="35" y="80"/>
                      <a:pt x="35" y="80"/>
                      <a:pt x="35" y="80"/>
                    </a:cubicBezTo>
                    <a:cubicBezTo>
                      <a:pt x="43" y="60"/>
                      <a:pt x="55" y="42"/>
                      <a:pt x="71" y="27"/>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0" name="Freeform: Shape 32"/>
              <p:cNvSpPr>
                <a:spLocks/>
              </p:cNvSpPr>
              <p:nvPr/>
            </p:nvSpPr>
            <p:spPr bwMode="auto">
              <a:xfrm>
                <a:off x="6713538" y="438151"/>
                <a:ext cx="34925" cy="52388"/>
              </a:xfrm>
              <a:custGeom>
                <a:avLst/>
                <a:gdLst>
                  <a:gd name="T0" fmla="*/ 38 w 51"/>
                  <a:gd name="T1" fmla="*/ 0 h 78"/>
                  <a:gd name="T2" fmla="*/ 0 w 51"/>
                  <a:gd name="T3" fmla="*/ 1 h 78"/>
                  <a:gd name="T4" fmla="*/ 15 w 51"/>
                  <a:gd name="T5" fmla="*/ 78 h 78"/>
                  <a:gd name="T6" fmla="*/ 51 w 51"/>
                  <a:gd name="T7" fmla="*/ 64 h 78"/>
                  <a:gd name="T8" fmla="*/ 38 w 51"/>
                  <a:gd name="T9" fmla="*/ 1 h 78"/>
                  <a:gd name="T10" fmla="*/ 38 w 51"/>
                  <a:gd name="T11" fmla="*/ 0 h 78"/>
                </a:gdLst>
                <a:ahLst/>
                <a:cxnLst>
                  <a:cxn ang="0">
                    <a:pos x="T0" y="T1"/>
                  </a:cxn>
                  <a:cxn ang="0">
                    <a:pos x="T2" y="T3"/>
                  </a:cxn>
                  <a:cxn ang="0">
                    <a:pos x="T4" y="T5"/>
                  </a:cxn>
                  <a:cxn ang="0">
                    <a:pos x="T6" y="T7"/>
                  </a:cxn>
                  <a:cxn ang="0">
                    <a:pos x="T8" y="T9"/>
                  </a:cxn>
                  <a:cxn ang="0">
                    <a:pos x="T10" y="T11"/>
                  </a:cxn>
                </a:cxnLst>
                <a:rect l="0" t="0" r="r" b="b"/>
                <a:pathLst>
                  <a:path w="51" h="78">
                    <a:moveTo>
                      <a:pt x="38" y="0"/>
                    </a:moveTo>
                    <a:cubicBezTo>
                      <a:pt x="0" y="1"/>
                      <a:pt x="0" y="1"/>
                      <a:pt x="0" y="1"/>
                    </a:cubicBezTo>
                    <a:cubicBezTo>
                      <a:pt x="0" y="28"/>
                      <a:pt x="5" y="54"/>
                      <a:pt x="15" y="78"/>
                    </a:cubicBezTo>
                    <a:cubicBezTo>
                      <a:pt x="51" y="64"/>
                      <a:pt x="51" y="64"/>
                      <a:pt x="51" y="64"/>
                    </a:cubicBezTo>
                    <a:cubicBezTo>
                      <a:pt x="42" y="44"/>
                      <a:pt x="38" y="23"/>
                      <a:pt x="38" y="1"/>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1" name="Freeform: Shape 33"/>
              <p:cNvSpPr>
                <a:spLocks/>
              </p:cNvSpPr>
              <p:nvPr/>
            </p:nvSpPr>
            <p:spPr bwMode="auto">
              <a:xfrm>
                <a:off x="6753225" y="515938"/>
                <a:ext cx="53975" cy="49213"/>
              </a:xfrm>
              <a:custGeom>
                <a:avLst/>
                <a:gdLst>
                  <a:gd name="T0" fmla="*/ 0 w 81"/>
                  <a:gd name="T1" fmla="*/ 27 h 72"/>
                  <a:gd name="T2" fmla="*/ 66 w 81"/>
                  <a:gd name="T3" fmla="*/ 72 h 72"/>
                  <a:gd name="T4" fmla="*/ 81 w 81"/>
                  <a:gd name="T5" fmla="*/ 36 h 72"/>
                  <a:gd name="T6" fmla="*/ 27 w 81"/>
                  <a:gd name="T7" fmla="*/ 0 h 72"/>
                  <a:gd name="T8" fmla="*/ 0 w 81"/>
                  <a:gd name="T9" fmla="*/ 27 h 72"/>
                </a:gdLst>
                <a:ahLst/>
                <a:cxnLst>
                  <a:cxn ang="0">
                    <a:pos x="T0" y="T1"/>
                  </a:cxn>
                  <a:cxn ang="0">
                    <a:pos x="T2" y="T3"/>
                  </a:cxn>
                  <a:cxn ang="0">
                    <a:pos x="T4" y="T5"/>
                  </a:cxn>
                  <a:cxn ang="0">
                    <a:pos x="T6" y="T7"/>
                  </a:cxn>
                  <a:cxn ang="0">
                    <a:pos x="T8" y="T9"/>
                  </a:cxn>
                </a:cxnLst>
                <a:rect l="0" t="0" r="r" b="b"/>
                <a:pathLst>
                  <a:path w="81" h="72">
                    <a:moveTo>
                      <a:pt x="0" y="27"/>
                    </a:moveTo>
                    <a:cubicBezTo>
                      <a:pt x="19" y="46"/>
                      <a:pt x="42" y="61"/>
                      <a:pt x="66" y="72"/>
                    </a:cubicBezTo>
                    <a:cubicBezTo>
                      <a:pt x="81" y="36"/>
                      <a:pt x="81" y="36"/>
                      <a:pt x="81" y="36"/>
                    </a:cubicBezTo>
                    <a:cubicBezTo>
                      <a:pt x="61" y="28"/>
                      <a:pt x="43" y="16"/>
                      <a:pt x="27" y="0"/>
                    </a:cubicBez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2" name="Freeform: Shape 34"/>
              <p:cNvSpPr>
                <a:spLocks/>
              </p:cNvSpPr>
              <p:nvPr/>
            </p:nvSpPr>
            <p:spPr bwMode="auto">
              <a:xfrm>
                <a:off x="6797675" y="303213"/>
                <a:ext cx="52388" cy="33338"/>
              </a:xfrm>
              <a:custGeom>
                <a:avLst/>
                <a:gdLst>
                  <a:gd name="T0" fmla="*/ 78 w 78"/>
                  <a:gd name="T1" fmla="*/ 38 h 51"/>
                  <a:gd name="T2" fmla="*/ 78 w 78"/>
                  <a:gd name="T3" fmla="*/ 38 h 51"/>
                  <a:gd name="T4" fmla="*/ 78 w 78"/>
                  <a:gd name="T5" fmla="*/ 0 h 51"/>
                  <a:gd name="T6" fmla="*/ 0 w 78"/>
                  <a:gd name="T7" fmla="*/ 16 h 51"/>
                  <a:gd name="T8" fmla="*/ 15 w 78"/>
                  <a:gd name="T9" fmla="*/ 51 h 51"/>
                  <a:gd name="T10" fmla="*/ 78 w 78"/>
                  <a:gd name="T11" fmla="*/ 38 h 51"/>
                </a:gdLst>
                <a:ahLst/>
                <a:cxnLst>
                  <a:cxn ang="0">
                    <a:pos x="T0" y="T1"/>
                  </a:cxn>
                  <a:cxn ang="0">
                    <a:pos x="T2" y="T3"/>
                  </a:cxn>
                  <a:cxn ang="0">
                    <a:pos x="T4" y="T5"/>
                  </a:cxn>
                  <a:cxn ang="0">
                    <a:pos x="T6" y="T7"/>
                  </a:cxn>
                  <a:cxn ang="0">
                    <a:pos x="T8" y="T9"/>
                  </a:cxn>
                  <a:cxn ang="0">
                    <a:pos x="T10" y="T11"/>
                  </a:cxn>
                </a:cxnLst>
                <a:rect l="0" t="0" r="r" b="b"/>
                <a:pathLst>
                  <a:path w="78" h="51">
                    <a:moveTo>
                      <a:pt x="78" y="38"/>
                    </a:moveTo>
                    <a:cubicBezTo>
                      <a:pt x="78" y="38"/>
                      <a:pt x="78" y="38"/>
                      <a:pt x="78" y="38"/>
                    </a:cubicBezTo>
                    <a:cubicBezTo>
                      <a:pt x="78" y="0"/>
                      <a:pt x="78" y="0"/>
                      <a:pt x="78" y="0"/>
                    </a:cubicBezTo>
                    <a:cubicBezTo>
                      <a:pt x="51" y="0"/>
                      <a:pt x="25" y="5"/>
                      <a:pt x="0" y="16"/>
                    </a:cubicBezTo>
                    <a:cubicBezTo>
                      <a:pt x="15" y="51"/>
                      <a:pt x="15" y="51"/>
                      <a:pt x="15" y="51"/>
                    </a:cubicBezTo>
                    <a:cubicBezTo>
                      <a:pt x="35" y="42"/>
                      <a:pt x="56" y="3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3" name="Freeform: Shape 35"/>
              <p:cNvSpPr>
                <a:spLocks/>
              </p:cNvSpPr>
              <p:nvPr/>
            </p:nvSpPr>
            <p:spPr bwMode="auto">
              <a:xfrm>
                <a:off x="6953250" y="387351"/>
                <a:ext cx="33338" cy="50800"/>
              </a:xfrm>
              <a:custGeom>
                <a:avLst/>
                <a:gdLst>
                  <a:gd name="T0" fmla="*/ 0 w 50"/>
                  <a:gd name="T1" fmla="*/ 14 h 78"/>
                  <a:gd name="T2" fmla="*/ 12 w 50"/>
                  <a:gd name="T3" fmla="*/ 78 h 78"/>
                  <a:gd name="T4" fmla="*/ 12 w 50"/>
                  <a:gd name="T5" fmla="*/ 78 h 78"/>
                  <a:gd name="T6" fmla="*/ 50 w 50"/>
                  <a:gd name="T7" fmla="*/ 78 h 78"/>
                  <a:gd name="T8" fmla="*/ 35 w 50"/>
                  <a:gd name="T9" fmla="*/ 0 h 78"/>
                  <a:gd name="T10" fmla="*/ 0 w 50"/>
                  <a:gd name="T11" fmla="*/ 14 h 78"/>
                </a:gdLst>
                <a:ahLst/>
                <a:cxnLst>
                  <a:cxn ang="0">
                    <a:pos x="T0" y="T1"/>
                  </a:cxn>
                  <a:cxn ang="0">
                    <a:pos x="T2" y="T3"/>
                  </a:cxn>
                  <a:cxn ang="0">
                    <a:pos x="T4" y="T5"/>
                  </a:cxn>
                  <a:cxn ang="0">
                    <a:pos x="T6" y="T7"/>
                  </a:cxn>
                  <a:cxn ang="0">
                    <a:pos x="T8" y="T9"/>
                  </a:cxn>
                  <a:cxn ang="0">
                    <a:pos x="T10" y="T11"/>
                  </a:cxn>
                </a:cxnLst>
                <a:rect l="0" t="0" r="r" b="b"/>
                <a:pathLst>
                  <a:path w="50" h="78">
                    <a:moveTo>
                      <a:pt x="0" y="14"/>
                    </a:moveTo>
                    <a:cubicBezTo>
                      <a:pt x="8" y="34"/>
                      <a:pt x="12" y="56"/>
                      <a:pt x="12" y="78"/>
                    </a:cubicBezTo>
                    <a:cubicBezTo>
                      <a:pt x="12" y="78"/>
                      <a:pt x="12" y="78"/>
                      <a:pt x="12" y="78"/>
                    </a:cubicBezTo>
                    <a:cubicBezTo>
                      <a:pt x="50" y="78"/>
                      <a:pt x="50" y="78"/>
                      <a:pt x="50" y="78"/>
                    </a:cubicBezTo>
                    <a:cubicBezTo>
                      <a:pt x="50" y="51"/>
                      <a:pt x="45" y="25"/>
                      <a:pt x="35" y="0"/>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4" name="Freeform: Shape 36"/>
              <p:cNvSpPr>
                <a:spLocks/>
              </p:cNvSpPr>
              <p:nvPr/>
            </p:nvSpPr>
            <p:spPr bwMode="auto">
              <a:xfrm>
                <a:off x="6892925" y="312738"/>
                <a:ext cx="53975" cy="47625"/>
              </a:xfrm>
              <a:custGeom>
                <a:avLst/>
                <a:gdLst>
                  <a:gd name="T0" fmla="*/ 81 w 81"/>
                  <a:gd name="T1" fmla="*/ 44 h 71"/>
                  <a:gd name="T2" fmla="*/ 15 w 81"/>
                  <a:gd name="T3" fmla="*/ 0 h 71"/>
                  <a:gd name="T4" fmla="*/ 0 w 81"/>
                  <a:gd name="T5" fmla="*/ 35 h 71"/>
                  <a:gd name="T6" fmla="*/ 54 w 81"/>
                  <a:gd name="T7" fmla="*/ 71 h 71"/>
                  <a:gd name="T8" fmla="*/ 81 w 81"/>
                  <a:gd name="T9" fmla="*/ 44 h 71"/>
                </a:gdLst>
                <a:ahLst/>
                <a:cxnLst>
                  <a:cxn ang="0">
                    <a:pos x="T0" y="T1"/>
                  </a:cxn>
                  <a:cxn ang="0">
                    <a:pos x="T2" y="T3"/>
                  </a:cxn>
                  <a:cxn ang="0">
                    <a:pos x="T4" y="T5"/>
                  </a:cxn>
                  <a:cxn ang="0">
                    <a:pos x="T6" y="T7"/>
                  </a:cxn>
                  <a:cxn ang="0">
                    <a:pos x="T8" y="T9"/>
                  </a:cxn>
                </a:cxnLst>
                <a:rect l="0" t="0" r="r" b="b"/>
                <a:pathLst>
                  <a:path w="81" h="71">
                    <a:moveTo>
                      <a:pt x="81" y="44"/>
                    </a:moveTo>
                    <a:cubicBezTo>
                      <a:pt x="62" y="25"/>
                      <a:pt x="39" y="10"/>
                      <a:pt x="15" y="0"/>
                    </a:cubicBezTo>
                    <a:cubicBezTo>
                      <a:pt x="0" y="35"/>
                      <a:pt x="0" y="35"/>
                      <a:pt x="0" y="35"/>
                    </a:cubicBezTo>
                    <a:cubicBezTo>
                      <a:pt x="20" y="43"/>
                      <a:pt x="38" y="55"/>
                      <a:pt x="54" y="71"/>
                    </a:cubicBezTo>
                    <a:lnTo>
                      <a:pt x="8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5" name="Freeform: Shape 37"/>
              <p:cNvSpPr>
                <a:spLocks/>
              </p:cNvSpPr>
              <p:nvPr/>
            </p:nvSpPr>
            <p:spPr bwMode="auto">
              <a:xfrm>
                <a:off x="6850063" y="541338"/>
                <a:ext cx="52388" cy="33338"/>
              </a:xfrm>
              <a:custGeom>
                <a:avLst/>
                <a:gdLst>
                  <a:gd name="T0" fmla="*/ 1 w 78"/>
                  <a:gd name="T1" fmla="*/ 12 h 50"/>
                  <a:gd name="T2" fmla="*/ 0 w 78"/>
                  <a:gd name="T3" fmla="*/ 12 h 50"/>
                  <a:gd name="T4" fmla="*/ 1 w 78"/>
                  <a:gd name="T5" fmla="*/ 50 h 50"/>
                  <a:gd name="T6" fmla="*/ 78 w 78"/>
                  <a:gd name="T7" fmla="*/ 35 h 50"/>
                  <a:gd name="T8" fmla="*/ 64 w 78"/>
                  <a:gd name="T9" fmla="*/ 0 h 50"/>
                  <a:gd name="T10" fmla="*/ 1 w 78"/>
                  <a:gd name="T11" fmla="*/ 12 h 50"/>
                </a:gdLst>
                <a:ahLst/>
                <a:cxnLst>
                  <a:cxn ang="0">
                    <a:pos x="T0" y="T1"/>
                  </a:cxn>
                  <a:cxn ang="0">
                    <a:pos x="T2" y="T3"/>
                  </a:cxn>
                  <a:cxn ang="0">
                    <a:pos x="T4" y="T5"/>
                  </a:cxn>
                  <a:cxn ang="0">
                    <a:pos x="T6" y="T7"/>
                  </a:cxn>
                  <a:cxn ang="0">
                    <a:pos x="T8" y="T9"/>
                  </a:cxn>
                  <a:cxn ang="0">
                    <a:pos x="T10" y="T11"/>
                  </a:cxn>
                </a:cxnLst>
                <a:rect l="0" t="0" r="r" b="b"/>
                <a:pathLst>
                  <a:path w="78" h="50">
                    <a:moveTo>
                      <a:pt x="1" y="12"/>
                    </a:moveTo>
                    <a:cubicBezTo>
                      <a:pt x="0" y="12"/>
                      <a:pt x="0" y="12"/>
                      <a:pt x="0" y="12"/>
                    </a:cubicBezTo>
                    <a:cubicBezTo>
                      <a:pt x="1" y="50"/>
                      <a:pt x="1" y="50"/>
                      <a:pt x="1" y="50"/>
                    </a:cubicBezTo>
                    <a:cubicBezTo>
                      <a:pt x="27" y="50"/>
                      <a:pt x="53" y="45"/>
                      <a:pt x="78" y="35"/>
                    </a:cubicBezTo>
                    <a:cubicBezTo>
                      <a:pt x="64" y="0"/>
                      <a:pt x="64" y="0"/>
                      <a:pt x="64" y="0"/>
                    </a:cubicBezTo>
                    <a:cubicBezTo>
                      <a:pt x="44" y="8"/>
                      <a:pt x="22" y="12"/>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6" name="Freeform: Shape 38"/>
              <p:cNvSpPr>
                <a:spLocks/>
              </p:cNvSpPr>
              <p:nvPr/>
            </p:nvSpPr>
            <p:spPr bwMode="auto">
              <a:xfrm>
                <a:off x="6927850" y="481013"/>
                <a:ext cx="47625" cy="53975"/>
              </a:xfrm>
              <a:custGeom>
                <a:avLst/>
                <a:gdLst>
                  <a:gd name="T0" fmla="*/ 0 w 71"/>
                  <a:gd name="T1" fmla="*/ 53 h 80"/>
                  <a:gd name="T2" fmla="*/ 27 w 71"/>
                  <a:gd name="T3" fmla="*/ 80 h 80"/>
                  <a:gd name="T4" fmla="*/ 71 w 71"/>
                  <a:gd name="T5" fmla="*/ 14 h 80"/>
                  <a:gd name="T6" fmla="*/ 36 w 71"/>
                  <a:gd name="T7" fmla="*/ 0 h 80"/>
                  <a:gd name="T8" fmla="*/ 0 w 71"/>
                  <a:gd name="T9" fmla="*/ 53 h 80"/>
                </a:gdLst>
                <a:ahLst/>
                <a:cxnLst>
                  <a:cxn ang="0">
                    <a:pos x="T0" y="T1"/>
                  </a:cxn>
                  <a:cxn ang="0">
                    <a:pos x="T2" y="T3"/>
                  </a:cxn>
                  <a:cxn ang="0">
                    <a:pos x="T4" y="T5"/>
                  </a:cxn>
                  <a:cxn ang="0">
                    <a:pos x="T6" y="T7"/>
                  </a:cxn>
                  <a:cxn ang="0">
                    <a:pos x="T8" y="T9"/>
                  </a:cxn>
                </a:cxnLst>
                <a:rect l="0" t="0" r="r" b="b"/>
                <a:pathLst>
                  <a:path w="71" h="80">
                    <a:moveTo>
                      <a:pt x="0" y="53"/>
                    </a:moveTo>
                    <a:cubicBezTo>
                      <a:pt x="27" y="80"/>
                      <a:pt x="27" y="80"/>
                      <a:pt x="27" y="80"/>
                    </a:cubicBezTo>
                    <a:cubicBezTo>
                      <a:pt x="46" y="61"/>
                      <a:pt x="61" y="39"/>
                      <a:pt x="71" y="14"/>
                    </a:cubicBezTo>
                    <a:cubicBezTo>
                      <a:pt x="36" y="0"/>
                      <a:pt x="36" y="0"/>
                      <a:pt x="36" y="0"/>
                    </a:cubicBezTo>
                    <a:cubicBezTo>
                      <a:pt x="28" y="20"/>
                      <a:pt x="16" y="38"/>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7" name="Freeform: Shape 39"/>
              <p:cNvSpPr>
                <a:spLocks/>
              </p:cNvSpPr>
              <p:nvPr/>
            </p:nvSpPr>
            <p:spPr bwMode="auto">
              <a:xfrm>
                <a:off x="6580188" y="254001"/>
                <a:ext cx="552450" cy="369888"/>
              </a:xfrm>
              <a:custGeom>
                <a:avLst/>
                <a:gdLst>
                  <a:gd name="T0" fmla="*/ 35 w 827"/>
                  <a:gd name="T1" fmla="*/ 554 h 554"/>
                  <a:gd name="T2" fmla="*/ 793 w 827"/>
                  <a:gd name="T3" fmla="*/ 554 h 554"/>
                  <a:gd name="T4" fmla="*/ 827 w 827"/>
                  <a:gd name="T5" fmla="*/ 519 h 554"/>
                  <a:gd name="T6" fmla="*/ 827 w 827"/>
                  <a:gd name="T7" fmla="*/ 34 h 554"/>
                  <a:gd name="T8" fmla="*/ 793 w 827"/>
                  <a:gd name="T9" fmla="*/ 0 h 554"/>
                  <a:gd name="T10" fmla="*/ 35 w 827"/>
                  <a:gd name="T11" fmla="*/ 0 h 554"/>
                  <a:gd name="T12" fmla="*/ 0 w 827"/>
                  <a:gd name="T13" fmla="*/ 34 h 554"/>
                  <a:gd name="T14" fmla="*/ 0 w 827"/>
                  <a:gd name="T15" fmla="*/ 519 h 554"/>
                  <a:gd name="T16" fmla="*/ 35 w 827"/>
                  <a:gd name="T17" fmla="*/ 554 h 554"/>
                  <a:gd name="T18" fmla="*/ 42 w 827"/>
                  <a:gd name="T19" fmla="*/ 41 h 554"/>
                  <a:gd name="T20" fmla="*/ 782 w 827"/>
                  <a:gd name="T21" fmla="*/ 41 h 554"/>
                  <a:gd name="T22" fmla="*/ 782 w 827"/>
                  <a:gd name="T23" fmla="*/ 505 h 554"/>
                  <a:gd name="T24" fmla="*/ 42 w 827"/>
                  <a:gd name="T25" fmla="*/ 505 h 554"/>
                  <a:gd name="T26" fmla="*/ 42 w 827"/>
                  <a:gd name="T2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7" h="554">
                    <a:moveTo>
                      <a:pt x="35" y="554"/>
                    </a:moveTo>
                    <a:cubicBezTo>
                      <a:pt x="793" y="554"/>
                      <a:pt x="793" y="554"/>
                      <a:pt x="793" y="554"/>
                    </a:cubicBezTo>
                    <a:cubicBezTo>
                      <a:pt x="811" y="554"/>
                      <a:pt x="827" y="538"/>
                      <a:pt x="827" y="519"/>
                    </a:cubicBezTo>
                    <a:cubicBezTo>
                      <a:pt x="827" y="34"/>
                      <a:pt x="827" y="34"/>
                      <a:pt x="827" y="34"/>
                    </a:cubicBezTo>
                    <a:cubicBezTo>
                      <a:pt x="827" y="15"/>
                      <a:pt x="811" y="0"/>
                      <a:pt x="793" y="0"/>
                    </a:cubicBezTo>
                    <a:cubicBezTo>
                      <a:pt x="35" y="0"/>
                      <a:pt x="35" y="0"/>
                      <a:pt x="35" y="0"/>
                    </a:cubicBezTo>
                    <a:cubicBezTo>
                      <a:pt x="16" y="0"/>
                      <a:pt x="0" y="15"/>
                      <a:pt x="0" y="34"/>
                    </a:cubicBezTo>
                    <a:cubicBezTo>
                      <a:pt x="0" y="519"/>
                      <a:pt x="0" y="519"/>
                      <a:pt x="0" y="519"/>
                    </a:cubicBezTo>
                    <a:cubicBezTo>
                      <a:pt x="0" y="538"/>
                      <a:pt x="16" y="554"/>
                      <a:pt x="35" y="554"/>
                    </a:cubicBezTo>
                    <a:close/>
                    <a:moveTo>
                      <a:pt x="42" y="41"/>
                    </a:moveTo>
                    <a:cubicBezTo>
                      <a:pt x="782" y="41"/>
                      <a:pt x="782" y="41"/>
                      <a:pt x="782" y="41"/>
                    </a:cubicBezTo>
                    <a:cubicBezTo>
                      <a:pt x="782" y="505"/>
                      <a:pt x="782" y="505"/>
                      <a:pt x="782" y="505"/>
                    </a:cubicBezTo>
                    <a:cubicBezTo>
                      <a:pt x="42" y="505"/>
                      <a:pt x="42" y="505"/>
                      <a:pt x="42" y="505"/>
                    </a:cubicBezTo>
                    <a:lnTo>
                      <a:pt x="4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grpSp>
          <p:nvGrpSpPr>
            <p:cNvPr id="12" name="Group 40"/>
            <p:cNvGrpSpPr/>
            <p:nvPr/>
          </p:nvGrpSpPr>
          <p:grpSpPr>
            <a:xfrm>
              <a:off x="7304540" y="1162103"/>
              <a:ext cx="418308" cy="418308"/>
              <a:chOff x="1981200" y="163513"/>
              <a:chExt cx="609600" cy="609600"/>
            </a:xfrm>
            <a:solidFill>
              <a:schemeClr val="accent4"/>
            </a:solidFill>
          </p:grpSpPr>
          <p:sp>
            <p:nvSpPr>
              <p:cNvPr id="24" name="Freeform: Shape 41"/>
              <p:cNvSpPr>
                <a:spLocks/>
              </p:cNvSpPr>
              <p:nvPr/>
            </p:nvSpPr>
            <p:spPr bwMode="auto">
              <a:xfrm>
                <a:off x="1981200" y="163513"/>
                <a:ext cx="609600" cy="609600"/>
              </a:xfrm>
              <a:custGeom>
                <a:avLst/>
                <a:gdLst>
                  <a:gd name="T0" fmla="*/ 456 w 912"/>
                  <a:gd name="T1" fmla="*/ 912 h 912"/>
                  <a:gd name="T2" fmla="*/ 0 w 912"/>
                  <a:gd name="T3" fmla="*/ 456 h 912"/>
                  <a:gd name="T4" fmla="*/ 456 w 912"/>
                  <a:gd name="T5" fmla="*/ 0 h 912"/>
                  <a:gd name="T6" fmla="*/ 912 w 912"/>
                  <a:gd name="T7" fmla="*/ 456 h 912"/>
                  <a:gd name="T8" fmla="*/ 456 w 912"/>
                  <a:gd name="T9" fmla="*/ 912 h 912"/>
                  <a:gd name="T10" fmla="*/ 456 w 912"/>
                  <a:gd name="T11" fmla="*/ 114 h 912"/>
                  <a:gd name="T12" fmla="*/ 114 w 912"/>
                  <a:gd name="T13" fmla="*/ 456 h 912"/>
                  <a:gd name="T14" fmla="*/ 456 w 912"/>
                  <a:gd name="T15" fmla="*/ 798 h 912"/>
                  <a:gd name="T16" fmla="*/ 798 w 912"/>
                  <a:gd name="T17" fmla="*/ 456 h 912"/>
                  <a:gd name="T18" fmla="*/ 456 w 912"/>
                  <a:gd name="T19" fmla="*/ 114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2" h="912">
                    <a:moveTo>
                      <a:pt x="456" y="912"/>
                    </a:moveTo>
                    <a:cubicBezTo>
                      <a:pt x="204" y="912"/>
                      <a:pt x="0" y="708"/>
                      <a:pt x="0" y="456"/>
                    </a:cubicBezTo>
                    <a:cubicBezTo>
                      <a:pt x="0" y="205"/>
                      <a:pt x="204" y="0"/>
                      <a:pt x="456" y="0"/>
                    </a:cubicBezTo>
                    <a:cubicBezTo>
                      <a:pt x="707" y="0"/>
                      <a:pt x="912" y="205"/>
                      <a:pt x="912" y="456"/>
                    </a:cubicBezTo>
                    <a:cubicBezTo>
                      <a:pt x="912" y="708"/>
                      <a:pt x="707" y="912"/>
                      <a:pt x="456" y="912"/>
                    </a:cubicBezTo>
                    <a:close/>
                    <a:moveTo>
                      <a:pt x="456" y="114"/>
                    </a:moveTo>
                    <a:cubicBezTo>
                      <a:pt x="267" y="114"/>
                      <a:pt x="114" y="267"/>
                      <a:pt x="114" y="456"/>
                    </a:cubicBezTo>
                    <a:cubicBezTo>
                      <a:pt x="114" y="645"/>
                      <a:pt x="267" y="798"/>
                      <a:pt x="456" y="798"/>
                    </a:cubicBezTo>
                    <a:cubicBezTo>
                      <a:pt x="644" y="798"/>
                      <a:pt x="798" y="645"/>
                      <a:pt x="798" y="456"/>
                    </a:cubicBezTo>
                    <a:cubicBezTo>
                      <a:pt x="798" y="267"/>
                      <a:pt x="644" y="114"/>
                      <a:pt x="456"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5" name="Freeform: Shape 42"/>
              <p:cNvSpPr>
                <a:spLocks/>
              </p:cNvSpPr>
              <p:nvPr/>
            </p:nvSpPr>
            <p:spPr bwMode="auto">
              <a:xfrm>
                <a:off x="2178050" y="328613"/>
                <a:ext cx="261938" cy="209550"/>
              </a:xfrm>
              <a:custGeom>
                <a:avLst/>
                <a:gdLst>
                  <a:gd name="T0" fmla="*/ 199 w 394"/>
                  <a:gd name="T1" fmla="*/ 112 h 313"/>
                  <a:gd name="T2" fmla="*/ 162 w 394"/>
                  <a:gd name="T3" fmla="*/ 105 h 313"/>
                  <a:gd name="T4" fmla="*/ 136 w 394"/>
                  <a:gd name="T5" fmla="*/ 108 h 313"/>
                  <a:gd name="T6" fmla="*/ 0 w 394"/>
                  <a:gd name="T7" fmla="*/ 42 h 313"/>
                  <a:gd name="T8" fmla="*/ 60 w 394"/>
                  <a:gd name="T9" fmla="*/ 187 h 313"/>
                  <a:gd name="T10" fmla="*/ 57 w 394"/>
                  <a:gd name="T11" fmla="*/ 209 h 313"/>
                  <a:gd name="T12" fmla="*/ 162 w 394"/>
                  <a:gd name="T13" fmla="*/ 313 h 313"/>
                  <a:gd name="T14" fmla="*/ 266 w 394"/>
                  <a:gd name="T15" fmla="*/ 209 h 313"/>
                  <a:gd name="T16" fmla="*/ 266 w 394"/>
                  <a:gd name="T17" fmla="*/ 203 h 313"/>
                  <a:gd name="T18" fmla="*/ 394 w 394"/>
                  <a:gd name="T19" fmla="*/ 0 h 313"/>
                  <a:gd name="T20" fmla="*/ 199 w 394"/>
                  <a:gd name="T21" fmla="*/ 112 h 313"/>
                  <a:gd name="T22" fmla="*/ 162 w 394"/>
                  <a:gd name="T23" fmla="*/ 248 h 313"/>
                  <a:gd name="T24" fmla="*/ 123 w 394"/>
                  <a:gd name="T25" fmla="*/ 209 h 313"/>
                  <a:gd name="T26" fmla="*/ 162 w 394"/>
                  <a:gd name="T27" fmla="*/ 170 h 313"/>
                  <a:gd name="T28" fmla="*/ 200 w 394"/>
                  <a:gd name="T29" fmla="*/ 209 h 313"/>
                  <a:gd name="T30" fmla="*/ 162 w 394"/>
                  <a:gd name="T31" fmla="*/ 24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4" h="313">
                    <a:moveTo>
                      <a:pt x="199" y="112"/>
                    </a:moveTo>
                    <a:cubicBezTo>
                      <a:pt x="188" y="107"/>
                      <a:pt x="175" y="105"/>
                      <a:pt x="162" y="105"/>
                    </a:cubicBezTo>
                    <a:cubicBezTo>
                      <a:pt x="153" y="105"/>
                      <a:pt x="145" y="106"/>
                      <a:pt x="136" y="108"/>
                    </a:cubicBezTo>
                    <a:cubicBezTo>
                      <a:pt x="0" y="42"/>
                      <a:pt x="0" y="42"/>
                      <a:pt x="0" y="42"/>
                    </a:cubicBezTo>
                    <a:cubicBezTo>
                      <a:pt x="60" y="187"/>
                      <a:pt x="60" y="187"/>
                      <a:pt x="60" y="187"/>
                    </a:cubicBezTo>
                    <a:cubicBezTo>
                      <a:pt x="58" y="194"/>
                      <a:pt x="57" y="201"/>
                      <a:pt x="57" y="209"/>
                    </a:cubicBezTo>
                    <a:cubicBezTo>
                      <a:pt x="57" y="267"/>
                      <a:pt x="104" y="313"/>
                      <a:pt x="162" y="313"/>
                    </a:cubicBezTo>
                    <a:cubicBezTo>
                      <a:pt x="219" y="313"/>
                      <a:pt x="266" y="267"/>
                      <a:pt x="266" y="209"/>
                    </a:cubicBezTo>
                    <a:cubicBezTo>
                      <a:pt x="266" y="207"/>
                      <a:pt x="266" y="205"/>
                      <a:pt x="266" y="203"/>
                    </a:cubicBezTo>
                    <a:cubicBezTo>
                      <a:pt x="394" y="0"/>
                      <a:pt x="394" y="0"/>
                      <a:pt x="394" y="0"/>
                    </a:cubicBezTo>
                    <a:lnTo>
                      <a:pt x="199" y="112"/>
                    </a:lnTo>
                    <a:close/>
                    <a:moveTo>
                      <a:pt x="162" y="248"/>
                    </a:moveTo>
                    <a:cubicBezTo>
                      <a:pt x="140" y="248"/>
                      <a:pt x="123" y="230"/>
                      <a:pt x="123" y="209"/>
                    </a:cubicBezTo>
                    <a:cubicBezTo>
                      <a:pt x="123" y="188"/>
                      <a:pt x="140" y="170"/>
                      <a:pt x="162" y="170"/>
                    </a:cubicBezTo>
                    <a:cubicBezTo>
                      <a:pt x="183" y="170"/>
                      <a:pt x="200" y="188"/>
                      <a:pt x="200" y="209"/>
                    </a:cubicBezTo>
                    <a:cubicBezTo>
                      <a:pt x="200" y="230"/>
                      <a:pt x="183" y="248"/>
                      <a:pt x="162"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6" name="Freeform: Shape 43"/>
              <p:cNvSpPr>
                <a:spLocks/>
              </p:cNvSpPr>
              <p:nvPr/>
            </p:nvSpPr>
            <p:spPr bwMode="auto">
              <a:xfrm>
                <a:off x="1981200" y="163513"/>
                <a:ext cx="609600" cy="609600"/>
              </a:xfrm>
              <a:custGeom>
                <a:avLst/>
                <a:gdLst>
                  <a:gd name="T0" fmla="*/ 456 w 912"/>
                  <a:gd name="T1" fmla="*/ 0 h 912"/>
                  <a:gd name="T2" fmla="*/ 0 w 912"/>
                  <a:gd name="T3" fmla="*/ 456 h 912"/>
                  <a:gd name="T4" fmla="*/ 456 w 912"/>
                  <a:gd name="T5" fmla="*/ 912 h 912"/>
                  <a:gd name="T6" fmla="*/ 912 w 912"/>
                  <a:gd name="T7" fmla="*/ 456 h 912"/>
                  <a:gd name="T8" fmla="*/ 456 w 912"/>
                  <a:gd name="T9" fmla="*/ 0 h 912"/>
                  <a:gd name="T10" fmla="*/ 477 w 912"/>
                  <a:gd name="T11" fmla="*/ 797 h 912"/>
                  <a:gd name="T12" fmla="*/ 477 w 912"/>
                  <a:gd name="T13" fmla="*/ 754 h 912"/>
                  <a:gd name="T14" fmla="*/ 453 w 912"/>
                  <a:gd name="T15" fmla="*/ 730 h 912"/>
                  <a:gd name="T16" fmla="*/ 429 w 912"/>
                  <a:gd name="T17" fmla="*/ 754 h 912"/>
                  <a:gd name="T18" fmla="*/ 429 w 912"/>
                  <a:gd name="T19" fmla="*/ 797 h 912"/>
                  <a:gd name="T20" fmla="*/ 115 w 912"/>
                  <a:gd name="T21" fmla="*/ 479 h 912"/>
                  <a:gd name="T22" fmla="*/ 157 w 912"/>
                  <a:gd name="T23" fmla="*/ 479 h 912"/>
                  <a:gd name="T24" fmla="*/ 181 w 912"/>
                  <a:gd name="T25" fmla="*/ 455 h 912"/>
                  <a:gd name="T26" fmla="*/ 157 w 912"/>
                  <a:gd name="T27" fmla="*/ 431 h 912"/>
                  <a:gd name="T28" fmla="*/ 115 w 912"/>
                  <a:gd name="T29" fmla="*/ 431 h 912"/>
                  <a:gd name="T30" fmla="*/ 431 w 912"/>
                  <a:gd name="T31" fmla="*/ 115 h 912"/>
                  <a:gd name="T32" fmla="*/ 431 w 912"/>
                  <a:gd name="T33" fmla="*/ 159 h 912"/>
                  <a:gd name="T34" fmla="*/ 456 w 912"/>
                  <a:gd name="T35" fmla="*/ 183 h 912"/>
                  <a:gd name="T36" fmla="*/ 480 w 912"/>
                  <a:gd name="T37" fmla="*/ 159 h 912"/>
                  <a:gd name="T38" fmla="*/ 480 w 912"/>
                  <a:gd name="T39" fmla="*/ 115 h 912"/>
                  <a:gd name="T40" fmla="*/ 797 w 912"/>
                  <a:gd name="T41" fmla="*/ 433 h 912"/>
                  <a:gd name="T42" fmla="*/ 752 w 912"/>
                  <a:gd name="T43" fmla="*/ 433 h 912"/>
                  <a:gd name="T44" fmla="*/ 728 w 912"/>
                  <a:gd name="T45" fmla="*/ 458 h 912"/>
                  <a:gd name="T46" fmla="*/ 752 w 912"/>
                  <a:gd name="T47" fmla="*/ 482 h 912"/>
                  <a:gd name="T48" fmla="*/ 796 w 912"/>
                  <a:gd name="T49" fmla="*/ 482 h 912"/>
                  <a:gd name="T50" fmla="*/ 477 w 912"/>
                  <a:gd name="T51" fmla="*/ 797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2" h="912">
                    <a:moveTo>
                      <a:pt x="456" y="0"/>
                    </a:moveTo>
                    <a:cubicBezTo>
                      <a:pt x="204" y="0"/>
                      <a:pt x="0" y="205"/>
                      <a:pt x="0" y="456"/>
                    </a:cubicBezTo>
                    <a:cubicBezTo>
                      <a:pt x="0" y="708"/>
                      <a:pt x="204" y="912"/>
                      <a:pt x="456" y="912"/>
                    </a:cubicBezTo>
                    <a:cubicBezTo>
                      <a:pt x="707" y="912"/>
                      <a:pt x="912" y="708"/>
                      <a:pt x="912" y="456"/>
                    </a:cubicBezTo>
                    <a:cubicBezTo>
                      <a:pt x="912" y="205"/>
                      <a:pt x="707" y="0"/>
                      <a:pt x="456" y="0"/>
                    </a:cubicBezTo>
                    <a:close/>
                    <a:moveTo>
                      <a:pt x="477" y="797"/>
                    </a:moveTo>
                    <a:cubicBezTo>
                      <a:pt x="477" y="754"/>
                      <a:pt x="477" y="754"/>
                      <a:pt x="477" y="754"/>
                    </a:cubicBezTo>
                    <a:cubicBezTo>
                      <a:pt x="477" y="741"/>
                      <a:pt x="467" y="730"/>
                      <a:pt x="453" y="730"/>
                    </a:cubicBezTo>
                    <a:cubicBezTo>
                      <a:pt x="440" y="730"/>
                      <a:pt x="429" y="741"/>
                      <a:pt x="429" y="754"/>
                    </a:cubicBezTo>
                    <a:cubicBezTo>
                      <a:pt x="429" y="797"/>
                      <a:pt x="429" y="797"/>
                      <a:pt x="429" y="797"/>
                    </a:cubicBezTo>
                    <a:cubicBezTo>
                      <a:pt x="261" y="784"/>
                      <a:pt x="126" y="648"/>
                      <a:pt x="115" y="479"/>
                    </a:cubicBezTo>
                    <a:cubicBezTo>
                      <a:pt x="157" y="479"/>
                      <a:pt x="157" y="479"/>
                      <a:pt x="157" y="479"/>
                    </a:cubicBezTo>
                    <a:cubicBezTo>
                      <a:pt x="170" y="479"/>
                      <a:pt x="181" y="469"/>
                      <a:pt x="181" y="455"/>
                    </a:cubicBezTo>
                    <a:cubicBezTo>
                      <a:pt x="181" y="442"/>
                      <a:pt x="170" y="431"/>
                      <a:pt x="157" y="431"/>
                    </a:cubicBezTo>
                    <a:cubicBezTo>
                      <a:pt x="115" y="431"/>
                      <a:pt x="115" y="431"/>
                      <a:pt x="115" y="431"/>
                    </a:cubicBezTo>
                    <a:cubicBezTo>
                      <a:pt x="127" y="262"/>
                      <a:pt x="262" y="127"/>
                      <a:pt x="431" y="115"/>
                    </a:cubicBezTo>
                    <a:cubicBezTo>
                      <a:pt x="431" y="159"/>
                      <a:pt x="431" y="159"/>
                      <a:pt x="431" y="159"/>
                    </a:cubicBezTo>
                    <a:cubicBezTo>
                      <a:pt x="431" y="172"/>
                      <a:pt x="442" y="183"/>
                      <a:pt x="456" y="183"/>
                    </a:cubicBezTo>
                    <a:cubicBezTo>
                      <a:pt x="469" y="183"/>
                      <a:pt x="480" y="172"/>
                      <a:pt x="480" y="159"/>
                    </a:cubicBezTo>
                    <a:cubicBezTo>
                      <a:pt x="480" y="115"/>
                      <a:pt x="480" y="115"/>
                      <a:pt x="480" y="115"/>
                    </a:cubicBezTo>
                    <a:cubicBezTo>
                      <a:pt x="650" y="127"/>
                      <a:pt x="785" y="263"/>
                      <a:pt x="797" y="433"/>
                    </a:cubicBezTo>
                    <a:cubicBezTo>
                      <a:pt x="752" y="433"/>
                      <a:pt x="752" y="433"/>
                      <a:pt x="752" y="433"/>
                    </a:cubicBezTo>
                    <a:cubicBezTo>
                      <a:pt x="739" y="433"/>
                      <a:pt x="728" y="444"/>
                      <a:pt x="728" y="458"/>
                    </a:cubicBezTo>
                    <a:cubicBezTo>
                      <a:pt x="728" y="471"/>
                      <a:pt x="739" y="482"/>
                      <a:pt x="752" y="482"/>
                    </a:cubicBezTo>
                    <a:cubicBezTo>
                      <a:pt x="796" y="482"/>
                      <a:pt x="796" y="482"/>
                      <a:pt x="796" y="482"/>
                    </a:cubicBezTo>
                    <a:cubicBezTo>
                      <a:pt x="784" y="651"/>
                      <a:pt x="647" y="786"/>
                      <a:pt x="477" y="7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grpSp>
          <p:nvGrpSpPr>
            <p:cNvPr id="13" name="Group 44"/>
            <p:cNvGrpSpPr/>
            <p:nvPr/>
          </p:nvGrpSpPr>
          <p:grpSpPr>
            <a:xfrm>
              <a:off x="5281427" y="1144285"/>
              <a:ext cx="491121" cy="436131"/>
              <a:chOff x="152400" y="198438"/>
              <a:chExt cx="609600" cy="541338"/>
            </a:xfrm>
            <a:solidFill>
              <a:schemeClr val="accent3"/>
            </a:solidFill>
          </p:grpSpPr>
          <p:sp>
            <p:nvSpPr>
              <p:cNvPr id="21" name="Freeform: Shape 45"/>
              <p:cNvSpPr>
                <a:spLocks/>
              </p:cNvSpPr>
              <p:nvPr/>
            </p:nvSpPr>
            <p:spPr bwMode="auto">
              <a:xfrm>
                <a:off x="350838" y="384176"/>
                <a:ext cx="36513" cy="31750"/>
              </a:xfrm>
              <a:custGeom>
                <a:avLst/>
                <a:gdLst>
                  <a:gd name="T0" fmla="*/ 23 w 23"/>
                  <a:gd name="T1" fmla="*/ 7 h 20"/>
                  <a:gd name="T2" fmla="*/ 0 w 23"/>
                  <a:gd name="T3" fmla="*/ 20 h 20"/>
                  <a:gd name="T4" fmla="*/ 0 w 23"/>
                  <a:gd name="T5" fmla="*/ 0 h 20"/>
                  <a:gd name="T6" fmla="*/ 23 w 23"/>
                  <a:gd name="T7" fmla="*/ 0 h 20"/>
                  <a:gd name="T8" fmla="*/ 23 w 23"/>
                  <a:gd name="T9" fmla="*/ 7 h 20"/>
                </a:gdLst>
                <a:ahLst/>
                <a:cxnLst>
                  <a:cxn ang="0">
                    <a:pos x="T0" y="T1"/>
                  </a:cxn>
                  <a:cxn ang="0">
                    <a:pos x="T2" y="T3"/>
                  </a:cxn>
                  <a:cxn ang="0">
                    <a:pos x="T4" y="T5"/>
                  </a:cxn>
                  <a:cxn ang="0">
                    <a:pos x="T6" y="T7"/>
                  </a:cxn>
                  <a:cxn ang="0">
                    <a:pos x="T8" y="T9"/>
                  </a:cxn>
                </a:cxnLst>
                <a:rect l="0" t="0" r="r" b="b"/>
                <a:pathLst>
                  <a:path w="23" h="20">
                    <a:moveTo>
                      <a:pt x="23" y="7"/>
                    </a:moveTo>
                    <a:lnTo>
                      <a:pt x="0" y="20"/>
                    </a:lnTo>
                    <a:lnTo>
                      <a:pt x="0" y="0"/>
                    </a:lnTo>
                    <a:lnTo>
                      <a:pt x="23" y="0"/>
                    </a:lnTo>
                    <a:lnTo>
                      <a:pt x="2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2" name="Freeform: Shape 46"/>
              <p:cNvSpPr>
                <a:spLocks/>
              </p:cNvSpPr>
              <p:nvPr/>
            </p:nvSpPr>
            <p:spPr bwMode="auto">
              <a:xfrm>
                <a:off x="523875" y="384176"/>
                <a:ext cx="36513" cy="31750"/>
              </a:xfrm>
              <a:custGeom>
                <a:avLst/>
                <a:gdLst>
                  <a:gd name="T0" fmla="*/ 0 w 23"/>
                  <a:gd name="T1" fmla="*/ 7 h 20"/>
                  <a:gd name="T2" fmla="*/ 23 w 23"/>
                  <a:gd name="T3" fmla="*/ 20 h 20"/>
                  <a:gd name="T4" fmla="*/ 23 w 23"/>
                  <a:gd name="T5" fmla="*/ 0 h 20"/>
                  <a:gd name="T6" fmla="*/ 0 w 23"/>
                  <a:gd name="T7" fmla="*/ 0 h 20"/>
                  <a:gd name="T8" fmla="*/ 0 w 23"/>
                  <a:gd name="T9" fmla="*/ 7 h 20"/>
                </a:gdLst>
                <a:ahLst/>
                <a:cxnLst>
                  <a:cxn ang="0">
                    <a:pos x="T0" y="T1"/>
                  </a:cxn>
                  <a:cxn ang="0">
                    <a:pos x="T2" y="T3"/>
                  </a:cxn>
                  <a:cxn ang="0">
                    <a:pos x="T4" y="T5"/>
                  </a:cxn>
                  <a:cxn ang="0">
                    <a:pos x="T6" y="T7"/>
                  </a:cxn>
                  <a:cxn ang="0">
                    <a:pos x="T8" y="T9"/>
                  </a:cxn>
                </a:cxnLst>
                <a:rect l="0" t="0" r="r" b="b"/>
                <a:pathLst>
                  <a:path w="23" h="20">
                    <a:moveTo>
                      <a:pt x="0" y="7"/>
                    </a:moveTo>
                    <a:lnTo>
                      <a:pt x="23" y="20"/>
                    </a:lnTo>
                    <a:lnTo>
                      <a:pt x="23" y="0"/>
                    </a:lnTo>
                    <a:lnTo>
                      <a:pt x="0"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3" name="Freeform: Shape 47"/>
              <p:cNvSpPr>
                <a:spLocks/>
              </p:cNvSpPr>
              <p:nvPr/>
            </p:nvSpPr>
            <p:spPr bwMode="auto">
              <a:xfrm>
                <a:off x="152400" y="198438"/>
                <a:ext cx="609600" cy="541338"/>
              </a:xfrm>
              <a:custGeom>
                <a:avLst/>
                <a:gdLst>
                  <a:gd name="T0" fmla="*/ 499 w 912"/>
                  <a:gd name="T1" fmla="*/ 451 h 810"/>
                  <a:gd name="T2" fmla="*/ 560 w 912"/>
                  <a:gd name="T3" fmla="*/ 451 h 810"/>
                  <a:gd name="T4" fmla="*/ 912 w 912"/>
                  <a:gd name="T5" fmla="*/ 560 h 810"/>
                  <a:gd name="T6" fmla="*/ 912 w 912"/>
                  <a:gd name="T7" fmla="*/ 526 h 810"/>
                  <a:gd name="T8" fmla="*/ 499 w 912"/>
                  <a:gd name="T9" fmla="*/ 290 h 810"/>
                  <a:gd name="T10" fmla="*/ 499 w 912"/>
                  <a:gd name="T11" fmla="*/ 97 h 810"/>
                  <a:gd name="T12" fmla="*/ 456 w 912"/>
                  <a:gd name="T13" fmla="*/ 0 h 810"/>
                  <a:gd name="T14" fmla="*/ 413 w 912"/>
                  <a:gd name="T15" fmla="*/ 97 h 810"/>
                  <a:gd name="T16" fmla="*/ 413 w 912"/>
                  <a:gd name="T17" fmla="*/ 290 h 810"/>
                  <a:gd name="T18" fmla="*/ 0 w 912"/>
                  <a:gd name="T19" fmla="*/ 526 h 810"/>
                  <a:gd name="T20" fmla="*/ 0 w 912"/>
                  <a:gd name="T21" fmla="*/ 560 h 810"/>
                  <a:gd name="T22" fmla="*/ 353 w 912"/>
                  <a:gd name="T23" fmla="*/ 451 h 810"/>
                  <a:gd name="T24" fmla="*/ 413 w 912"/>
                  <a:gd name="T25" fmla="*/ 451 h 810"/>
                  <a:gd name="T26" fmla="*/ 413 w 912"/>
                  <a:gd name="T27" fmla="*/ 653 h 810"/>
                  <a:gd name="T28" fmla="*/ 414 w 912"/>
                  <a:gd name="T29" fmla="*/ 658 h 810"/>
                  <a:gd name="T30" fmla="*/ 279 w 912"/>
                  <a:gd name="T31" fmla="*/ 746 h 810"/>
                  <a:gd name="T32" fmla="*/ 279 w 912"/>
                  <a:gd name="T33" fmla="*/ 772 h 810"/>
                  <a:gd name="T34" fmla="*/ 429 w 912"/>
                  <a:gd name="T35" fmla="*/ 746 h 810"/>
                  <a:gd name="T36" fmla="*/ 456 w 912"/>
                  <a:gd name="T37" fmla="*/ 810 h 810"/>
                  <a:gd name="T38" fmla="*/ 483 w 912"/>
                  <a:gd name="T39" fmla="*/ 746 h 810"/>
                  <a:gd name="T40" fmla="*/ 633 w 912"/>
                  <a:gd name="T41" fmla="*/ 772 h 810"/>
                  <a:gd name="T42" fmla="*/ 633 w 912"/>
                  <a:gd name="T43" fmla="*/ 746 h 810"/>
                  <a:gd name="T44" fmla="*/ 498 w 912"/>
                  <a:gd name="T45" fmla="*/ 658 h 810"/>
                  <a:gd name="T46" fmla="*/ 499 w 912"/>
                  <a:gd name="T47" fmla="*/ 653 h 810"/>
                  <a:gd name="T48" fmla="*/ 499 w 912"/>
                  <a:gd name="T49" fmla="*/ 451 h 810"/>
                  <a:gd name="T50" fmla="*/ 424 w 912"/>
                  <a:gd name="T51" fmla="*/ 61 h 810"/>
                  <a:gd name="T52" fmla="*/ 456 w 912"/>
                  <a:gd name="T53" fmla="*/ 33 h 810"/>
                  <a:gd name="T54" fmla="*/ 488 w 912"/>
                  <a:gd name="T55" fmla="*/ 61 h 810"/>
                  <a:gd name="T56" fmla="*/ 456 w 912"/>
                  <a:gd name="T57" fmla="*/ 49 h 810"/>
                  <a:gd name="T58" fmla="*/ 424 w 912"/>
                  <a:gd name="T59" fmla="*/ 61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810">
                    <a:moveTo>
                      <a:pt x="499" y="451"/>
                    </a:moveTo>
                    <a:cubicBezTo>
                      <a:pt x="560" y="451"/>
                      <a:pt x="560" y="451"/>
                      <a:pt x="560" y="451"/>
                    </a:cubicBezTo>
                    <a:cubicBezTo>
                      <a:pt x="912" y="560"/>
                      <a:pt x="912" y="560"/>
                      <a:pt x="912" y="560"/>
                    </a:cubicBezTo>
                    <a:cubicBezTo>
                      <a:pt x="912" y="526"/>
                      <a:pt x="912" y="526"/>
                      <a:pt x="912" y="526"/>
                    </a:cubicBezTo>
                    <a:cubicBezTo>
                      <a:pt x="499" y="290"/>
                      <a:pt x="499" y="290"/>
                      <a:pt x="499" y="290"/>
                    </a:cubicBezTo>
                    <a:cubicBezTo>
                      <a:pt x="499" y="219"/>
                      <a:pt x="499" y="139"/>
                      <a:pt x="499" y="97"/>
                    </a:cubicBezTo>
                    <a:cubicBezTo>
                      <a:pt x="499" y="11"/>
                      <a:pt x="456" y="0"/>
                      <a:pt x="456" y="0"/>
                    </a:cubicBezTo>
                    <a:cubicBezTo>
                      <a:pt x="456" y="0"/>
                      <a:pt x="413" y="11"/>
                      <a:pt x="413" y="97"/>
                    </a:cubicBezTo>
                    <a:cubicBezTo>
                      <a:pt x="413" y="140"/>
                      <a:pt x="413" y="220"/>
                      <a:pt x="413" y="290"/>
                    </a:cubicBezTo>
                    <a:cubicBezTo>
                      <a:pt x="0" y="526"/>
                      <a:pt x="0" y="526"/>
                      <a:pt x="0" y="526"/>
                    </a:cubicBezTo>
                    <a:cubicBezTo>
                      <a:pt x="0" y="560"/>
                      <a:pt x="0" y="560"/>
                      <a:pt x="0" y="560"/>
                    </a:cubicBezTo>
                    <a:cubicBezTo>
                      <a:pt x="353" y="451"/>
                      <a:pt x="353" y="451"/>
                      <a:pt x="353" y="451"/>
                    </a:cubicBezTo>
                    <a:cubicBezTo>
                      <a:pt x="413" y="451"/>
                      <a:pt x="413" y="451"/>
                      <a:pt x="413" y="451"/>
                    </a:cubicBezTo>
                    <a:cubicBezTo>
                      <a:pt x="413" y="524"/>
                      <a:pt x="413" y="608"/>
                      <a:pt x="413" y="653"/>
                    </a:cubicBezTo>
                    <a:cubicBezTo>
                      <a:pt x="413" y="654"/>
                      <a:pt x="414" y="656"/>
                      <a:pt x="414" y="658"/>
                    </a:cubicBezTo>
                    <a:cubicBezTo>
                      <a:pt x="279" y="746"/>
                      <a:pt x="279" y="746"/>
                      <a:pt x="279" y="746"/>
                    </a:cubicBezTo>
                    <a:cubicBezTo>
                      <a:pt x="279" y="772"/>
                      <a:pt x="279" y="772"/>
                      <a:pt x="279" y="772"/>
                    </a:cubicBezTo>
                    <a:cubicBezTo>
                      <a:pt x="429" y="746"/>
                      <a:pt x="429" y="746"/>
                      <a:pt x="429" y="746"/>
                    </a:cubicBezTo>
                    <a:cubicBezTo>
                      <a:pt x="441" y="785"/>
                      <a:pt x="456" y="810"/>
                      <a:pt x="456" y="810"/>
                    </a:cubicBezTo>
                    <a:cubicBezTo>
                      <a:pt x="456" y="810"/>
                      <a:pt x="471" y="785"/>
                      <a:pt x="483" y="746"/>
                    </a:cubicBezTo>
                    <a:cubicBezTo>
                      <a:pt x="633" y="772"/>
                      <a:pt x="633" y="772"/>
                      <a:pt x="633" y="772"/>
                    </a:cubicBezTo>
                    <a:cubicBezTo>
                      <a:pt x="633" y="746"/>
                      <a:pt x="633" y="746"/>
                      <a:pt x="633" y="746"/>
                    </a:cubicBezTo>
                    <a:cubicBezTo>
                      <a:pt x="498" y="658"/>
                      <a:pt x="498" y="658"/>
                      <a:pt x="498" y="658"/>
                    </a:cubicBezTo>
                    <a:cubicBezTo>
                      <a:pt x="498" y="656"/>
                      <a:pt x="499" y="654"/>
                      <a:pt x="499" y="653"/>
                    </a:cubicBezTo>
                    <a:cubicBezTo>
                      <a:pt x="499" y="608"/>
                      <a:pt x="499" y="524"/>
                      <a:pt x="499" y="451"/>
                    </a:cubicBezTo>
                    <a:close/>
                    <a:moveTo>
                      <a:pt x="424" y="61"/>
                    </a:moveTo>
                    <a:cubicBezTo>
                      <a:pt x="428" y="47"/>
                      <a:pt x="441" y="33"/>
                      <a:pt x="456" y="33"/>
                    </a:cubicBezTo>
                    <a:cubicBezTo>
                      <a:pt x="471" y="33"/>
                      <a:pt x="484" y="47"/>
                      <a:pt x="488" y="61"/>
                    </a:cubicBezTo>
                    <a:cubicBezTo>
                      <a:pt x="481" y="51"/>
                      <a:pt x="470" y="49"/>
                      <a:pt x="456" y="49"/>
                    </a:cubicBezTo>
                    <a:cubicBezTo>
                      <a:pt x="442" y="49"/>
                      <a:pt x="431" y="51"/>
                      <a:pt x="424"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cxnSp>
          <p:nvCxnSpPr>
            <p:cNvPr id="14" name="Straight Connector 51"/>
            <p:cNvCxnSpPr/>
            <p:nvPr/>
          </p:nvCxnSpPr>
          <p:spPr>
            <a:xfrm>
              <a:off x="3951880" y="1366123"/>
              <a:ext cx="1242138"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52"/>
            <p:cNvCxnSpPr/>
            <p:nvPr/>
          </p:nvCxnSpPr>
          <p:spPr>
            <a:xfrm>
              <a:off x="5951051" y="1366123"/>
              <a:ext cx="1242138"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53"/>
            <p:cNvCxnSpPr/>
            <p:nvPr/>
          </p:nvCxnSpPr>
          <p:spPr>
            <a:xfrm>
              <a:off x="7839363" y="1366123"/>
              <a:ext cx="1304637" cy="0"/>
            </a:xfrm>
            <a:prstGeom prst="line">
              <a:avLst/>
            </a:prstGeom>
            <a:ln w="6350">
              <a:solidFill>
                <a:schemeClr val="tx2"/>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38" name="Title 1"/>
          <p:cNvSpPr txBox="1">
            <a:spLocks/>
          </p:cNvSpPr>
          <p:nvPr/>
        </p:nvSpPr>
        <p:spPr>
          <a:xfrm>
            <a:off x="63983" y="1203623"/>
            <a:ext cx="8341803" cy="1368151"/>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dirty="0">
                <a:latin typeface="+mn-ea"/>
                <a:ea typeface="+mn-ea"/>
              </a:rPr>
              <a:t>1.</a:t>
            </a:r>
            <a:r>
              <a:rPr lang="zh-CN" altLang="en-US" sz="2000" dirty="0">
                <a:latin typeface="+mn-ea"/>
                <a:ea typeface="+mn-ea"/>
              </a:rPr>
              <a:t>背景</a:t>
            </a:r>
            <a:endParaRPr lang="en-US" altLang="zh-CN" sz="2000" dirty="0">
              <a:latin typeface="+mn-ea"/>
              <a:ea typeface="+mn-ea"/>
            </a:endParaRPr>
          </a:p>
          <a:p>
            <a:pPr algn="l"/>
            <a:r>
              <a:rPr lang="zh-TW" altLang="zh-CN" sz="2000" dirty="0" smtClean="0">
                <a:latin typeface="+mn-ea"/>
                <a:ea typeface="+mn-ea"/>
              </a:rPr>
              <a:t>随着</a:t>
            </a:r>
            <a:r>
              <a:rPr lang="zh-TW" altLang="zh-CN" sz="2000" dirty="0">
                <a:latin typeface="+mn-ea"/>
                <a:ea typeface="+mn-ea"/>
              </a:rPr>
              <a:t>互联网通信技术的快速发展</a:t>
            </a:r>
            <a:r>
              <a:rPr lang="zh-CN" altLang="en-US" sz="2000" dirty="0">
                <a:latin typeface="+mn-ea"/>
                <a:ea typeface="+mn-ea"/>
              </a:rPr>
              <a:t>，</a:t>
            </a:r>
            <a:r>
              <a:rPr lang="zh-TW" altLang="zh-CN" sz="2000" dirty="0">
                <a:latin typeface="+mn-ea"/>
                <a:ea typeface="+mn-ea"/>
              </a:rPr>
              <a:t>依托于各类网上商城，人们可以足不出户就能购买商品</a:t>
            </a:r>
            <a:r>
              <a:rPr lang="zh-CN" altLang="en-US" sz="2000" dirty="0">
                <a:latin typeface="+mn-ea"/>
                <a:ea typeface="+mn-ea"/>
              </a:rPr>
              <a:t>，大大地方便了人们的生产与生活。</a:t>
            </a:r>
            <a:endParaRPr lang="zh-CN" altLang="zh-CN" sz="2000" dirty="0">
              <a:latin typeface="+mn-ea"/>
              <a:ea typeface="+mn-ea"/>
            </a:endParaRPr>
          </a:p>
        </p:txBody>
      </p:sp>
      <p:sp>
        <p:nvSpPr>
          <p:cNvPr id="43" name="矩形 42">
            <a:extLst>
              <a:ext uri="{FF2B5EF4-FFF2-40B4-BE49-F238E27FC236}">
                <a16:creationId xmlns="" xmlns:a16="http://schemas.microsoft.com/office/drawing/2014/main" id="{9F9A515C-3014-423C-B721-A6D0D594BD5D}"/>
              </a:ext>
            </a:extLst>
          </p:cNvPr>
          <p:cNvSpPr/>
          <p:nvPr/>
        </p:nvSpPr>
        <p:spPr>
          <a:xfrm>
            <a:off x="310018" y="267495"/>
            <a:ext cx="3370592" cy="400110"/>
          </a:xfrm>
          <a:prstGeom prst="rect">
            <a:avLst/>
          </a:prstGeom>
        </p:spPr>
        <p:txBody>
          <a:bodyPr wrap="square" lIns="91390" tIns="45695" rIns="91390" bIns="45695">
            <a:spAutoFit/>
          </a:bodyPr>
          <a:lstStyle/>
          <a:p>
            <a:pPr>
              <a:defRPr/>
            </a:pPr>
            <a:r>
              <a:rPr lang="en-US" altLang="zh-CN" sz="2000" b="1" spc="300" dirty="0">
                <a:solidFill>
                  <a:srgbClr val="333333"/>
                </a:solidFill>
                <a:latin typeface="+mj-lt"/>
                <a:ea typeface="微软雅黑" panose="020B0503020204020204" pitchFamily="34" charset="-122"/>
                <a:cs typeface="+mn-ea"/>
                <a:sym typeface="+mn-lt"/>
              </a:rPr>
              <a:t>01</a:t>
            </a:r>
            <a:r>
              <a:rPr lang="zh-CN" altLang="en-US" sz="2000" b="1" spc="300" dirty="0">
                <a:solidFill>
                  <a:srgbClr val="333333"/>
                </a:solidFill>
                <a:latin typeface="+mj-lt"/>
                <a:ea typeface="微软雅黑" panose="020B0503020204020204" pitchFamily="34" charset="-122"/>
                <a:cs typeface="+mn-ea"/>
                <a:sym typeface="+mn-lt"/>
              </a:rPr>
              <a:t>项目背景及简介</a:t>
            </a:r>
          </a:p>
        </p:txBody>
      </p:sp>
      <p:sp>
        <p:nvSpPr>
          <p:cNvPr id="44" name="Title 1"/>
          <p:cNvSpPr txBox="1">
            <a:spLocks/>
          </p:cNvSpPr>
          <p:nvPr/>
        </p:nvSpPr>
        <p:spPr>
          <a:xfrm>
            <a:off x="80459" y="2431445"/>
            <a:ext cx="8341803" cy="1728191"/>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dirty="0">
                <a:latin typeface="+mn-ea"/>
                <a:ea typeface="+mn-ea"/>
              </a:rPr>
              <a:t>2.</a:t>
            </a:r>
            <a:r>
              <a:rPr lang="zh-CN" altLang="en-US" sz="2000" dirty="0">
                <a:latin typeface="+mn-ea"/>
                <a:ea typeface="+mn-ea"/>
              </a:rPr>
              <a:t>简介</a:t>
            </a:r>
            <a:endParaRPr lang="en-US" altLang="zh-CN" sz="2000" dirty="0">
              <a:latin typeface="+mn-ea"/>
              <a:ea typeface="+mn-ea"/>
            </a:endParaRPr>
          </a:p>
          <a:p>
            <a:pPr algn="l"/>
            <a:r>
              <a:rPr lang="en-US" altLang="zh-CN"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TaoMaoDoo-Mall</a:t>
            </a:r>
            <a:r>
              <a:rPr lang="zh-CN" altLang="en-US" sz="2000" dirty="0" smtClean="0">
                <a:latin typeface="+mn-ea"/>
                <a:ea typeface="+mn-ea"/>
              </a:rPr>
              <a:t>项目（后简称</a:t>
            </a:r>
            <a:r>
              <a:rPr lang="en-US" altLang="zh-CN" sz="2000" dirty="0" smtClean="0">
                <a:latin typeface="+mn-ea"/>
                <a:ea typeface="+mn-ea"/>
              </a:rPr>
              <a:t>TMD</a:t>
            </a:r>
            <a:r>
              <a:rPr lang="zh-CN" altLang="en-US" sz="2000" dirty="0" smtClean="0">
                <a:latin typeface="+mn-ea"/>
                <a:ea typeface="+mn-ea"/>
              </a:rPr>
              <a:t>）</a:t>
            </a:r>
            <a:r>
              <a:rPr lang="zh-CN" altLang="en-US" sz="2000" dirty="0">
                <a:latin typeface="+mn-ea"/>
                <a:ea typeface="+mn-ea"/>
              </a:rPr>
              <a:t>是一套电商系统，基于 </a:t>
            </a:r>
            <a:r>
              <a:rPr lang="en-US" altLang="zh-CN" sz="2000" dirty="0">
                <a:latin typeface="+mn-ea"/>
                <a:ea typeface="+mn-ea"/>
              </a:rPr>
              <a:t>Spring Boot 2.X </a:t>
            </a:r>
            <a:r>
              <a:rPr lang="zh-CN" altLang="en-US" sz="2000" dirty="0">
                <a:latin typeface="+mn-ea"/>
                <a:ea typeface="+mn-ea"/>
              </a:rPr>
              <a:t>及相关技术栈开发，提供基本的电商功能。</a:t>
            </a:r>
            <a:endParaRPr lang="en-US" altLang="zh-CN" sz="2000" dirty="0">
              <a:latin typeface="+mn-ea"/>
              <a:ea typeface="+mn-ea"/>
            </a:endParaRPr>
          </a:p>
          <a:p>
            <a:pPr algn="l"/>
            <a:r>
              <a:rPr lang="zh-CN" altLang="en-US" sz="2000" dirty="0" smtClean="0">
                <a:latin typeface="+mn-ea"/>
                <a:ea typeface="+mn-ea"/>
              </a:rPr>
              <a:t>该</a:t>
            </a:r>
            <a:r>
              <a:rPr lang="zh-CN" altLang="en-US" sz="2000" dirty="0">
                <a:latin typeface="+mn-ea"/>
                <a:ea typeface="+mn-ea"/>
              </a:rPr>
              <a:t>系统将大大简化人们的购物流程，提高用户的购物体验，拉近人与人之间的距离，创造一个便捷高效的交易平台。</a:t>
            </a:r>
          </a:p>
          <a:p>
            <a:pPr algn="l"/>
            <a:endParaRPr lang="zh-CN" altLang="zh-CN" sz="2400" dirty="0">
              <a:latin typeface="+mn-ea"/>
              <a:ea typeface="+mn-ea"/>
            </a:endParaRPr>
          </a:p>
        </p:txBody>
      </p:sp>
      <p:pic>
        <p:nvPicPr>
          <p:cNvPr id="4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228" y="3939903"/>
            <a:ext cx="79208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30" y="3926969"/>
            <a:ext cx="865030" cy="847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913" y="3956298"/>
            <a:ext cx="975368" cy="81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1808" y="3956296"/>
            <a:ext cx="1042599" cy="90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3423" y="3929540"/>
            <a:ext cx="1154074" cy="85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96336" y="3706961"/>
            <a:ext cx="1487562" cy="138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326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2">
            <a:extLst>
              <a:ext uri="{FF2B5EF4-FFF2-40B4-BE49-F238E27FC236}">
                <a16:creationId xmlns="" xmlns:a16="http://schemas.microsoft.com/office/drawing/2014/main" id="{5AE7BFE4-B078-4EA6-81A0-FA79891DFECF}"/>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27" name="Freeform 53">
            <a:extLst>
              <a:ext uri="{FF2B5EF4-FFF2-40B4-BE49-F238E27FC236}">
                <a16:creationId xmlns="" xmlns:a16="http://schemas.microsoft.com/office/drawing/2014/main" id="{495E2E58-4349-4F31-8576-B59B1C28815D}"/>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28" name="Freeform 54">
            <a:extLst>
              <a:ext uri="{FF2B5EF4-FFF2-40B4-BE49-F238E27FC236}">
                <a16:creationId xmlns="" xmlns:a16="http://schemas.microsoft.com/office/drawing/2014/main" id="{29B2B49A-3D85-4C5F-80DA-3335E282D4E0}"/>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29" name="Freeform 55">
            <a:extLst>
              <a:ext uri="{FF2B5EF4-FFF2-40B4-BE49-F238E27FC236}">
                <a16:creationId xmlns="" xmlns:a16="http://schemas.microsoft.com/office/drawing/2014/main" id="{D11DEE1C-8D6B-4971-B803-7ADEBB1D807D}"/>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0" name="Freeform 56">
            <a:extLst>
              <a:ext uri="{FF2B5EF4-FFF2-40B4-BE49-F238E27FC236}">
                <a16:creationId xmlns="" xmlns:a16="http://schemas.microsoft.com/office/drawing/2014/main" id="{67BEB93D-5051-4E32-88CC-DB904F4CA0BB}"/>
              </a:ext>
            </a:extLst>
          </p:cNvPr>
          <p:cNvSpPr>
            <a:spLocks/>
          </p:cNvSpPr>
          <p:nvPr/>
        </p:nvSpPr>
        <p:spPr bwMode="auto">
          <a:xfrm>
            <a:off x="923927" y="476252"/>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1" name="Freeform 57">
            <a:extLst>
              <a:ext uri="{FF2B5EF4-FFF2-40B4-BE49-F238E27FC236}">
                <a16:creationId xmlns="" xmlns:a16="http://schemas.microsoft.com/office/drawing/2014/main" id="{9F7DC038-F611-4FB2-BA86-BC1EF178F3A1}"/>
              </a:ext>
            </a:extLst>
          </p:cNvPr>
          <p:cNvSpPr>
            <a:spLocks/>
          </p:cNvSpPr>
          <p:nvPr/>
        </p:nvSpPr>
        <p:spPr bwMode="auto">
          <a:xfrm>
            <a:off x="923927" y="476252"/>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2" name="Freeform 58">
            <a:extLst>
              <a:ext uri="{FF2B5EF4-FFF2-40B4-BE49-F238E27FC236}">
                <a16:creationId xmlns="" xmlns:a16="http://schemas.microsoft.com/office/drawing/2014/main" id="{597C21FE-D10D-4740-99B7-A97FF217ABDF}"/>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3" name="Freeform 59">
            <a:extLst>
              <a:ext uri="{FF2B5EF4-FFF2-40B4-BE49-F238E27FC236}">
                <a16:creationId xmlns="" xmlns:a16="http://schemas.microsoft.com/office/drawing/2014/main" id="{B3A8C18C-7C2B-4B95-AD87-1C6BAD5E57F1}"/>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4" name="Freeform 60">
            <a:extLst>
              <a:ext uri="{FF2B5EF4-FFF2-40B4-BE49-F238E27FC236}">
                <a16:creationId xmlns="" xmlns:a16="http://schemas.microsoft.com/office/drawing/2014/main" id="{A2A1EC4D-B9C9-42F0-906C-33DEE21C415C}"/>
              </a:ext>
            </a:extLst>
          </p:cNvPr>
          <p:cNvSpPr>
            <a:spLocks/>
          </p:cNvSpPr>
          <p:nvPr/>
        </p:nvSpPr>
        <p:spPr bwMode="auto">
          <a:xfrm>
            <a:off x="2011364" y="3421064"/>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5" name="Freeform 61">
            <a:extLst>
              <a:ext uri="{FF2B5EF4-FFF2-40B4-BE49-F238E27FC236}">
                <a16:creationId xmlns="" xmlns:a16="http://schemas.microsoft.com/office/drawing/2014/main" id="{1022DC44-B6F2-4215-9A4C-57943E5F7019}"/>
              </a:ext>
            </a:extLst>
          </p:cNvPr>
          <p:cNvSpPr>
            <a:spLocks noEditPoints="1"/>
          </p:cNvSpPr>
          <p:nvPr/>
        </p:nvSpPr>
        <p:spPr bwMode="auto">
          <a:xfrm>
            <a:off x="2884513"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39" name="Freeform 65">
            <a:extLst>
              <a:ext uri="{FF2B5EF4-FFF2-40B4-BE49-F238E27FC236}">
                <a16:creationId xmlns="" xmlns:a16="http://schemas.microsoft.com/office/drawing/2014/main" id="{AB631E9B-4A19-4410-AC44-03B42E6FB6B1}"/>
              </a:ext>
            </a:extLst>
          </p:cNvPr>
          <p:cNvSpPr>
            <a:spLocks noEditPoints="1"/>
          </p:cNvSpPr>
          <p:nvPr/>
        </p:nvSpPr>
        <p:spPr bwMode="auto">
          <a:xfrm>
            <a:off x="827089" y="371477"/>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49" name="Freeform 74">
            <a:extLst>
              <a:ext uri="{FF2B5EF4-FFF2-40B4-BE49-F238E27FC236}">
                <a16:creationId xmlns="" xmlns:a16="http://schemas.microsoft.com/office/drawing/2014/main" id="{1AD5C506-2500-4255-8BFA-C469462A8658}"/>
              </a:ext>
            </a:extLst>
          </p:cNvPr>
          <p:cNvSpPr>
            <a:spLocks/>
          </p:cNvSpPr>
          <p:nvPr/>
        </p:nvSpPr>
        <p:spPr bwMode="auto">
          <a:xfrm>
            <a:off x="3478215"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grpSp>
        <p:nvGrpSpPr>
          <p:cNvPr id="50" name="组合 49">
            <a:extLst>
              <a:ext uri="{FF2B5EF4-FFF2-40B4-BE49-F238E27FC236}">
                <a16:creationId xmlns="" xmlns:a16="http://schemas.microsoft.com/office/drawing/2014/main" id="{F5AB857F-8B16-4BA4-A474-C2C87196621D}"/>
              </a:ext>
            </a:extLst>
          </p:cNvPr>
          <p:cNvGrpSpPr/>
          <p:nvPr/>
        </p:nvGrpSpPr>
        <p:grpSpPr>
          <a:xfrm>
            <a:off x="1492251" y="846139"/>
            <a:ext cx="2413000" cy="2414588"/>
            <a:chOff x="1492251" y="846138"/>
            <a:chExt cx="2413000" cy="2414588"/>
          </a:xfrm>
        </p:grpSpPr>
        <p:sp>
          <p:nvSpPr>
            <p:cNvPr id="48" name="Freeform 73">
              <a:extLst>
                <a:ext uri="{FF2B5EF4-FFF2-40B4-BE49-F238E27FC236}">
                  <a16:creationId xmlns="" xmlns:a16="http://schemas.microsoft.com/office/drawing/2014/main" id="{6D774D1C-FCE4-4BD5-AED6-4BA41880A444}"/>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3">
              <a:extLst>
                <a:ext uri="{FF2B5EF4-FFF2-40B4-BE49-F238E27FC236}">
                  <a16:creationId xmlns="" xmlns:a16="http://schemas.microsoft.com/office/drawing/2014/main" id="{32C721E1-1695-461D-8DD9-A920D323B1D9}"/>
                </a:ext>
              </a:extLst>
            </p:cNvPr>
            <p:cNvSpPr>
              <a:spLocks/>
            </p:cNvSpPr>
            <p:nvPr/>
          </p:nvSpPr>
          <p:spPr bwMode="auto">
            <a:xfrm>
              <a:off x="1660292" y="1025526"/>
              <a:ext cx="2057634" cy="20589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blipFill dpi="0" rotWithShape="1">
              <a:blip r:embed="rId3">
                <a:extLst>
                  <a:ext uri="{28A0092B-C50C-407E-A947-70E740481C1C}">
                    <a14:useLocalDpi xmlns:a14="http://schemas.microsoft.com/office/drawing/2010/main" val="0"/>
                  </a:ext>
                </a:extLst>
              </a:blip>
              <a:srcRect/>
              <a:stretch>
                <a:fillRect t="-1000" r="-23000"/>
              </a:stretch>
            </a:bli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4" name="Freeform 74">
            <a:extLst>
              <a:ext uri="{FF2B5EF4-FFF2-40B4-BE49-F238E27FC236}">
                <a16:creationId xmlns="" xmlns:a16="http://schemas.microsoft.com/office/drawing/2014/main" id="{8515E49D-7B65-4A69-9AEA-F203B59DFC60}"/>
              </a:ext>
            </a:extLst>
          </p:cNvPr>
          <p:cNvSpPr>
            <a:spLocks/>
          </p:cNvSpPr>
          <p:nvPr/>
        </p:nvSpPr>
        <p:spPr bwMode="auto">
          <a:xfrm>
            <a:off x="988215"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zh-CN" altLang="en-US"/>
          </a:p>
        </p:txBody>
      </p:sp>
      <p:sp>
        <p:nvSpPr>
          <p:cNvPr id="95" name="Freeform 74">
            <a:extLst>
              <a:ext uri="{FF2B5EF4-FFF2-40B4-BE49-F238E27FC236}">
                <a16:creationId xmlns="" xmlns:a16="http://schemas.microsoft.com/office/drawing/2014/main" id="{9726867D-F46C-4BB3-9FA0-FAA4E86941A4}"/>
              </a:ext>
            </a:extLst>
          </p:cNvPr>
          <p:cNvSpPr>
            <a:spLocks/>
          </p:cNvSpPr>
          <p:nvPr/>
        </p:nvSpPr>
        <p:spPr bwMode="auto">
          <a:xfrm>
            <a:off x="2455941" y="4322860"/>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390" tIns="45695" rIns="91390" bIns="45695" numCol="1" anchor="t" anchorCtr="0" compatLnSpc="1">
            <a:prstTxWarp prst="textNoShape">
              <a:avLst/>
            </a:prstTxWarp>
          </a:bodyPr>
          <a:lstStyle/>
          <a:p>
            <a:endParaRPr lang="zh-CN" altLang="en-US"/>
          </a:p>
        </p:txBody>
      </p:sp>
      <p:sp>
        <p:nvSpPr>
          <p:cNvPr id="36" name="TextBox 84">
            <a:extLst>
              <a:ext uri="{FF2B5EF4-FFF2-40B4-BE49-F238E27FC236}">
                <a16:creationId xmlns="" xmlns:a16="http://schemas.microsoft.com/office/drawing/2014/main" id="{BF1B829B-74AE-4113-86F7-8034BEB202E0}"/>
              </a:ext>
            </a:extLst>
          </p:cNvPr>
          <p:cNvSpPr txBox="1"/>
          <p:nvPr/>
        </p:nvSpPr>
        <p:spPr>
          <a:xfrm>
            <a:off x="6300217" y="4657648"/>
            <a:ext cx="2621143" cy="265454"/>
          </a:xfrm>
          <a:prstGeom prst="rect">
            <a:avLst/>
          </a:prstGeom>
          <a:noFill/>
        </p:spPr>
        <p:txBody>
          <a:bodyPr wrap="square" lIns="91390" tIns="45695" rIns="91390" bIns="45695" rtlCol="0">
            <a:spAutoFit/>
          </a:bodyPr>
          <a:lstStyle/>
          <a:p>
            <a:r>
              <a:rPr lang="zh-CN" altLang="en-US" sz="1100" b="1" i="1" dirty="0">
                <a:solidFill>
                  <a:schemeClr val="tx1">
                    <a:lumMod val="65000"/>
                    <a:lumOff val="35000"/>
                  </a:schemeClr>
                </a:solidFill>
                <a:cs typeface="+mn-ea"/>
                <a:sym typeface="+mn-lt"/>
              </a:rPr>
              <a:t>与其感慨路难行，不如马上出发</a:t>
            </a:r>
          </a:p>
        </p:txBody>
      </p:sp>
      <p:sp>
        <p:nvSpPr>
          <p:cNvPr id="25" name="矩形 24">
            <a:extLst>
              <a:ext uri="{FF2B5EF4-FFF2-40B4-BE49-F238E27FC236}">
                <a16:creationId xmlns="" xmlns:a16="http://schemas.microsoft.com/office/drawing/2014/main" id="{73F9FD81-1E92-4DDF-891C-04F45A5CBFD5}"/>
              </a:ext>
            </a:extLst>
          </p:cNvPr>
          <p:cNvSpPr/>
          <p:nvPr/>
        </p:nvSpPr>
        <p:spPr>
          <a:xfrm>
            <a:off x="4935441" y="2364957"/>
            <a:ext cx="3985919" cy="584775"/>
          </a:xfrm>
          <a:prstGeom prst="rect">
            <a:avLst/>
          </a:prstGeom>
        </p:spPr>
        <p:txBody>
          <a:bodyPr wrap="square" lIns="91390" tIns="45695" rIns="91390" bIns="45695">
            <a:spAutoFit/>
          </a:bodyPr>
          <a:lstStyle/>
          <a:p>
            <a:pPr>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演示完毕 谢谢观看</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626" y="198415"/>
            <a:ext cx="4179120" cy="206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7039" y="3244286"/>
            <a:ext cx="1782722" cy="999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16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p:cTn id="27" dur="500" fill="hold"/>
                                        <p:tgtEl>
                                          <p:spTgt spid="94"/>
                                        </p:tgtEl>
                                        <p:attrNameLst>
                                          <p:attrName>ppt_w</p:attrName>
                                        </p:attrNameLst>
                                      </p:cBhvr>
                                      <p:tavLst>
                                        <p:tav tm="0">
                                          <p:val>
                                            <p:fltVal val="0"/>
                                          </p:val>
                                        </p:tav>
                                        <p:tav tm="100000">
                                          <p:val>
                                            <p:strVal val="#ppt_w"/>
                                          </p:val>
                                        </p:tav>
                                      </p:tavLst>
                                    </p:anim>
                                    <p:anim calcmode="lin" valueType="num">
                                      <p:cBhvr>
                                        <p:cTn id="28" dur="500" fill="hold"/>
                                        <p:tgtEl>
                                          <p:spTgt spid="94"/>
                                        </p:tgtEl>
                                        <p:attrNameLst>
                                          <p:attrName>ppt_h</p:attrName>
                                        </p:attrNameLst>
                                      </p:cBhvr>
                                      <p:tavLst>
                                        <p:tav tm="0">
                                          <p:val>
                                            <p:fltVal val="0"/>
                                          </p:val>
                                        </p:tav>
                                        <p:tav tm="100000">
                                          <p:val>
                                            <p:strVal val="#ppt_h"/>
                                          </p:val>
                                        </p:tav>
                                      </p:tavLst>
                                    </p:anim>
                                    <p:animEffect transition="in" filter="fade">
                                      <p:cBhvr>
                                        <p:cTn id="29" dur="500"/>
                                        <p:tgtEl>
                                          <p:spTgt spid="9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 calcmode="lin" valueType="num">
                                      <p:cBhvr>
                                        <p:cTn id="37" dur="500" fill="hold"/>
                                        <p:tgtEl>
                                          <p:spTgt spid="95"/>
                                        </p:tgtEl>
                                        <p:attrNameLst>
                                          <p:attrName>ppt_w</p:attrName>
                                        </p:attrNameLst>
                                      </p:cBhvr>
                                      <p:tavLst>
                                        <p:tav tm="0">
                                          <p:val>
                                            <p:fltVal val="0"/>
                                          </p:val>
                                        </p:tav>
                                        <p:tav tm="100000">
                                          <p:val>
                                            <p:strVal val="#ppt_w"/>
                                          </p:val>
                                        </p:tav>
                                      </p:tavLst>
                                    </p:anim>
                                    <p:anim calcmode="lin" valueType="num">
                                      <p:cBhvr>
                                        <p:cTn id="38" dur="500" fill="hold"/>
                                        <p:tgtEl>
                                          <p:spTgt spid="95"/>
                                        </p:tgtEl>
                                        <p:attrNameLst>
                                          <p:attrName>ppt_h</p:attrName>
                                        </p:attrNameLst>
                                      </p:cBhvr>
                                      <p:tavLst>
                                        <p:tav tm="0">
                                          <p:val>
                                            <p:fltVal val="0"/>
                                          </p:val>
                                        </p:tav>
                                        <p:tav tm="100000">
                                          <p:val>
                                            <p:strVal val="#ppt_h"/>
                                          </p:val>
                                        </p:tav>
                                      </p:tavLst>
                                    </p:anim>
                                    <p:animEffect transition="in" filter="fade">
                                      <p:cBhvr>
                                        <p:cTn id="39" dur="500"/>
                                        <p:tgtEl>
                                          <p:spTgt spid="9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p:cTn id="47" dur="500" fill="hold"/>
                                        <p:tgtEl>
                                          <p:spTgt spid="50"/>
                                        </p:tgtEl>
                                        <p:attrNameLst>
                                          <p:attrName>ppt_w</p:attrName>
                                        </p:attrNameLst>
                                      </p:cBhvr>
                                      <p:tavLst>
                                        <p:tav tm="0">
                                          <p:val>
                                            <p:fltVal val="0"/>
                                          </p:val>
                                        </p:tav>
                                        <p:tav tm="100000">
                                          <p:val>
                                            <p:strVal val="#ppt_w"/>
                                          </p:val>
                                        </p:tav>
                                      </p:tavLst>
                                    </p:anim>
                                    <p:anim calcmode="lin" valueType="num">
                                      <p:cBhvr>
                                        <p:cTn id="48" dur="500" fill="hold"/>
                                        <p:tgtEl>
                                          <p:spTgt spid="50"/>
                                        </p:tgtEl>
                                        <p:attrNameLst>
                                          <p:attrName>ppt_h</p:attrName>
                                        </p:attrNameLst>
                                      </p:cBhvr>
                                      <p:tavLst>
                                        <p:tav tm="0">
                                          <p:val>
                                            <p:fltVal val="0"/>
                                          </p:val>
                                        </p:tav>
                                        <p:tav tm="100000">
                                          <p:val>
                                            <p:strVal val="#ppt_h"/>
                                          </p:val>
                                        </p:tav>
                                      </p:tavLst>
                                    </p:anim>
                                    <p:anim calcmode="lin" valueType="num">
                                      <p:cBhvr>
                                        <p:cTn id="49" dur="500" fill="hold"/>
                                        <p:tgtEl>
                                          <p:spTgt spid="50"/>
                                        </p:tgtEl>
                                        <p:attrNameLst>
                                          <p:attrName>style.rotation</p:attrName>
                                        </p:attrNameLst>
                                      </p:cBhvr>
                                      <p:tavLst>
                                        <p:tav tm="0">
                                          <p:val>
                                            <p:fltVal val="360"/>
                                          </p:val>
                                        </p:tav>
                                        <p:tav tm="100000">
                                          <p:val>
                                            <p:fltVal val="0"/>
                                          </p:val>
                                        </p:tav>
                                      </p:tavLst>
                                    </p:anim>
                                    <p:animEffect transition="in" filter="fade">
                                      <p:cBhvr>
                                        <p:cTn id="50" dur="500"/>
                                        <p:tgtEl>
                                          <p:spTgt spid="50"/>
                                        </p:tgtEl>
                                      </p:cBhvr>
                                    </p:animEffect>
                                  </p:childTnLst>
                                </p:cTn>
                              </p:par>
                            </p:childTnLst>
                          </p:cTn>
                        </p:par>
                        <p:par>
                          <p:cTn id="51" fill="hold">
                            <p:stCondLst>
                              <p:cond delay="500"/>
                            </p:stCondLst>
                            <p:childTnLst>
                              <p:par>
                                <p:cTn id="52" presetID="6" presetClass="entr" presetSubtype="16"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circle(in)">
                                      <p:cBhvr>
                                        <p:cTn id="54" dur="250"/>
                                        <p:tgtEl>
                                          <p:spTgt spid="39"/>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circle(in)">
                                      <p:cBhvr>
                                        <p:cTn id="57" dur="500"/>
                                        <p:tgtEl>
                                          <p:spTgt spid="35"/>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barn(inVertical)">
                                      <p:cBhvr>
                                        <p:cTn id="60" dur="500"/>
                                        <p:tgtEl>
                                          <p:spTgt spid="36"/>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checkerboard(across)">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32" grpId="0" animBg="1"/>
      <p:bldP spid="34" grpId="0" animBg="1"/>
      <p:bldP spid="35" grpId="0" animBg="1"/>
      <p:bldP spid="39" grpId="0" animBg="1"/>
      <p:bldP spid="49" grpId="0" animBg="1"/>
      <p:bldP spid="94" grpId="0" animBg="1"/>
      <p:bldP spid="95" grpId="0" animBg="1"/>
      <p:bldP spid="36"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171CDD3F-BF6E-4F45-9A8E-F1464F4FB62F}"/>
              </a:ext>
            </a:extLst>
          </p:cNvPr>
          <p:cNvSpPr/>
          <p:nvPr/>
        </p:nvSpPr>
        <p:spPr>
          <a:xfrm>
            <a:off x="4719633" y="1715302"/>
            <a:ext cx="4644570" cy="1077218"/>
          </a:xfrm>
          <a:prstGeom prst="rect">
            <a:avLst/>
          </a:prstGeom>
        </p:spPr>
        <p:txBody>
          <a:bodyPr wrap="square" lIns="91390" tIns="45695" rIns="91390" bIns="45695">
            <a:spAutoFit/>
          </a:bodyPr>
          <a:lstStyle/>
          <a:p>
            <a:pPr>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项目功能设计</a:t>
            </a:r>
            <a:endParaRPr lang="en-US" altLang="zh-CN" sz="3200" b="1" spc="300" dirty="0">
              <a:solidFill>
                <a:srgbClr val="333333"/>
              </a:solidFill>
              <a:latin typeface="微软雅黑" panose="020B0503020204020204" pitchFamily="34" charset="-122"/>
              <a:ea typeface="微软雅黑" panose="020B0503020204020204" pitchFamily="34" charset="-122"/>
              <a:cs typeface="+mn-ea"/>
              <a:sym typeface="+mn-lt"/>
            </a:endParaRPr>
          </a:p>
          <a:p>
            <a:pPr>
              <a:defRPr/>
            </a:pPr>
            <a:r>
              <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rPr>
              <a:t>及需求分析</a:t>
            </a:r>
          </a:p>
        </p:txBody>
      </p:sp>
      <p:grpSp>
        <p:nvGrpSpPr>
          <p:cNvPr id="10" name="组合 9">
            <a:extLst>
              <a:ext uri="{FF2B5EF4-FFF2-40B4-BE49-F238E27FC236}">
                <a16:creationId xmlns="" xmlns:a16="http://schemas.microsoft.com/office/drawing/2014/main" id="{A32C8500-0098-4862-A12D-910B06CB95A5}"/>
              </a:ext>
            </a:extLst>
          </p:cNvPr>
          <p:cNvGrpSpPr/>
          <p:nvPr/>
        </p:nvGrpSpPr>
        <p:grpSpPr>
          <a:xfrm>
            <a:off x="827088" y="11138"/>
            <a:ext cx="3898900" cy="5143501"/>
            <a:chOff x="827088" y="11113"/>
            <a:chExt cx="3898900" cy="5143501"/>
          </a:xfrm>
        </p:grpSpPr>
        <p:sp>
          <p:nvSpPr>
            <p:cNvPr id="12" name="AutoShape 50">
              <a:extLst>
                <a:ext uri="{FF2B5EF4-FFF2-40B4-BE49-F238E27FC236}">
                  <a16:creationId xmlns="" xmlns:a16="http://schemas.microsoft.com/office/drawing/2014/main" id="{2CCA4CFE-1BD8-46C4-B5F0-B5C5001E08E6}"/>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2">
              <a:extLst>
                <a:ext uri="{FF2B5EF4-FFF2-40B4-BE49-F238E27FC236}">
                  <a16:creationId xmlns="" xmlns:a16="http://schemas.microsoft.com/office/drawing/2014/main" id="{3ED87EE9-7778-4D00-B87D-3F54F2190A05}"/>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3">
              <a:extLst>
                <a:ext uri="{FF2B5EF4-FFF2-40B4-BE49-F238E27FC236}">
                  <a16:creationId xmlns="" xmlns:a16="http://schemas.microsoft.com/office/drawing/2014/main" id="{741B3C95-0665-497C-8136-E916CDE4BF65}"/>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4">
              <a:extLst>
                <a:ext uri="{FF2B5EF4-FFF2-40B4-BE49-F238E27FC236}">
                  <a16:creationId xmlns="" xmlns:a16="http://schemas.microsoft.com/office/drawing/2014/main" id="{7AF005AE-14B7-444A-83D0-80B54F6D308A}"/>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5">
              <a:extLst>
                <a:ext uri="{FF2B5EF4-FFF2-40B4-BE49-F238E27FC236}">
                  <a16:creationId xmlns="" xmlns:a16="http://schemas.microsoft.com/office/drawing/2014/main" id="{67CE1111-B3C8-418A-B8C7-A63F28E4E92B}"/>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
              <a:extLst>
                <a:ext uri="{FF2B5EF4-FFF2-40B4-BE49-F238E27FC236}">
                  <a16:creationId xmlns="" xmlns:a16="http://schemas.microsoft.com/office/drawing/2014/main" id="{B722BB6B-98D8-4A8B-8B4C-58F9B59F870D}"/>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7">
              <a:extLst>
                <a:ext uri="{FF2B5EF4-FFF2-40B4-BE49-F238E27FC236}">
                  <a16:creationId xmlns="" xmlns:a16="http://schemas.microsoft.com/office/drawing/2014/main" id="{0C15C123-F8A1-4B7D-B5E8-C2F82003BE75}"/>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
              <a:extLst>
                <a:ext uri="{FF2B5EF4-FFF2-40B4-BE49-F238E27FC236}">
                  <a16:creationId xmlns="" xmlns:a16="http://schemas.microsoft.com/office/drawing/2014/main" id="{2CD5E108-7298-496A-BE50-A2B61AE016CC}"/>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a:extLst>
                <a:ext uri="{FF2B5EF4-FFF2-40B4-BE49-F238E27FC236}">
                  <a16:creationId xmlns="" xmlns:a16="http://schemas.microsoft.com/office/drawing/2014/main" id="{FACF9328-F4FB-4C73-B8ED-FACD1A0892E7}"/>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
              <a:extLst>
                <a:ext uri="{FF2B5EF4-FFF2-40B4-BE49-F238E27FC236}">
                  <a16:creationId xmlns="" xmlns:a16="http://schemas.microsoft.com/office/drawing/2014/main" id="{78FD87C5-D004-4F53-AD8E-F77CEC1A946F}"/>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
              <a:extLst>
                <a:ext uri="{FF2B5EF4-FFF2-40B4-BE49-F238E27FC236}">
                  <a16:creationId xmlns="" xmlns:a16="http://schemas.microsoft.com/office/drawing/2014/main" id="{6AAAD3EA-E10E-4F2B-AA1E-CA49A532EC2E}"/>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
              <a:extLst>
                <a:ext uri="{FF2B5EF4-FFF2-40B4-BE49-F238E27FC236}">
                  <a16:creationId xmlns="" xmlns:a16="http://schemas.microsoft.com/office/drawing/2014/main" id="{181733EE-B5C9-4F2E-95E7-06D6801A5EE3}"/>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3">
              <a:extLst>
                <a:ext uri="{FF2B5EF4-FFF2-40B4-BE49-F238E27FC236}">
                  <a16:creationId xmlns="" xmlns:a16="http://schemas.microsoft.com/office/drawing/2014/main" id="{51BA7A0C-FF64-493E-B65F-96FB62A8618B}"/>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4">
              <a:extLst>
                <a:ext uri="{FF2B5EF4-FFF2-40B4-BE49-F238E27FC236}">
                  <a16:creationId xmlns="" xmlns:a16="http://schemas.microsoft.com/office/drawing/2014/main" id="{1025DC0A-49AF-4CBF-B59E-34B728414BAC}"/>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5">
              <a:extLst>
                <a:ext uri="{FF2B5EF4-FFF2-40B4-BE49-F238E27FC236}">
                  <a16:creationId xmlns="" xmlns:a16="http://schemas.microsoft.com/office/drawing/2014/main" id="{85322CF2-02B4-4348-A054-65926480C50A}"/>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
              <a:extLst>
                <a:ext uri="{FF2B5EF4-FFF2-40B4-BE49-F238E27FC236}">
                  <a16:creationId xmlns="" xmlns:a16="http://schemas.microsoft.com/office/drawing/2014/main" id="{10B0C4F9-AD9F-4B73-A3AE-277608EE010E}"/>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7">
              <a:extLst>
                <a:ext uri="{FF2B5EF4-FFF2-40B4-BE49-F238E27FC236}">
                  <a16:creationId xmlns="" xmlns:a16="http://schemas.microsoft.com/office/drawing/2014/main" id="{9FA128D6-57BD-48C3-A587-A47722B008EC}"/>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8">
              <a:extLst>
                <a:ext uri="{FF2B5EF4-FFF2-40B4-BE49-F238E27FC236}">
                  <a16:creationId xmlns="" xmlns:a16="http://schemas.microsoft.com/office/drawing/2014/main" id="{DED9D9A2-8A6A-4ED5-B87C-AF16FF76CEFE}"/>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9">
              <a:extLst>
                <a:ext uri="{FF2B5EF4-FFF2-40B4-BE49-F238E27FC236}">
                  <a16:creationId xmlns="" xmlns:a16="http://schemas.microsoft.com/office/drawing/2014/main" id="{5C406597-CAF3-4D2A-945D-34C55BB7E453}"/>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0">
              <a:extLst>
                <a:ext uri="{FF2B5EF4-FFF2-40B4-BE49-F238E27FC236}">
                  <a16:creationId xmlns="" xmlns:a16="http://schemas.microsoft.com/office/drawing/2014/main" id="{8DCE37B1-D7DE-414A-A77C-98FAC76AF4AA}"/>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1">
              <a:extLst>
                <a:ext uri="{FF2B5EF4-FFF2-40B4-BE49-F238E27FC236}">
                  <a16:creationId xmlns="" xmlns:a16="http://schemas.microsoft.com/office/drawing/2014/main" id="{9F8B3607-F78C-49B3-8F74-2B8252E2D635}"/>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2">
              <a:extLst>
                <a:ext uri="{FF2B5EF4-FFF2-40B4-BE49-F238E27FC236}">
                  <a16:creationId xmlns="" xmlns:a16="http://schemas.microsoft.com/office/drawing/2014/main" id="{FACAA948-D165-4948-830D-9C212913A036}"/>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3">
              <a:extLst>
                <a:ext uri="{FF2B5EF4-FFF2-40B4-BE49-F238E27FC236}">
                  <a16:creationId xmlns="" xmlns:a16="http://schemas.microsoft.com/office/drawing/2014/main" id="{CD66A8E4-F0F9-40AF-BE9F-191E0B999134}"/>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 xmlns:a16="http://schemas.microsoft.com/office/drawing/2014/main" id="{2581CD58-F80B-42DB-9455-CF0BF21DF749}"/>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
              <a:extLst>
                <a:ext uri="{FF2B5EF4-FFF2-40B4-BE49-F238E27FC236}">
                  <a16:creationId xmlns="" xmlns:a16="http://schemas.microsoft.com/office/drawing/2014/main" id="{2A0D1CB7-9648-483A-8C35-AC9E17C36443}"/>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a:extLst>
                <a:ext uri="{FF2B5EF4-FFF2-40B4-BE49-F238E27FC236}">
                  <a16:creationId xmlns="" xmlns:a16="http://schemas.microsoft.com/office/drawing/2014/main" id="{ADADE3FB-D4A1-4938-8E15-39C1A1DAB036}"/>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a:extLst>
                <a:ext uri="{FF2B5EF4-FFF2-40B4-BE49-F238E27FC236}">
                  <a16:creationId xmlns="" xmlns:a16="http://schemas.microsoft.com/office/drawing/2014/main" id="{A59851F2-2873-4779-8C8E-10E1BD38C570}"/>
                </a:ext>
              </a:extLst>
            </p:cNvPr>
            <p:cNvSpPr/>
            <p:nvPr/>
          </p:nvSpPr>
          <p:spPr>
            <a:xfrm>
              <a:off x="2318871" y="1500308"/>
              <a:ext cx="1079967" cy="1107996"/>
            </a:xfrm>
            <a:prstGeom prst="rect">
              <a:avLst/>
            </a:prstGeom>
          </p:spPr>
          <p:txBody>
            <a:bodyPr wrap="square">
              <a:spAutoFit/>
            </a:bodyPr>
            <a:lstStyle/>
            <a:p>
              <a:pPr>
                <a:defRPr/>
              </a:pPr>
              <a:r>
                <a:rPr lang="en-US" altLang="zh-CN" sz="6600" spc="300" dirty="0">
                  <a:latin typeface="Agency FB" panose="020B0503020202020204" pitchFamily="34" charset="0"/>
                  <a:cs typeface="+mn-ea"/>
                  <a:sym typeface="+mn-lt"/>
                </a:rPr>
                <a:t>02</a:t>
              </a:r>
              <a:endParaRPr lang="zh-CN" altLang="en-US" sz="6600" spc="300" dirty="0">
                <a:latin typeface="Agency FB" panose="020B0503020202020204" pitchFamily="34" charset="0"/>
                <a:cs typeface="+mn-ea"/>
                <a:sym typeface="+mn-lt"/>
              </a:endParaRPr>
            </a:p>
          </p:txBody>
        </p:sp>
      </p:grpSp>
      <p:pic>
        <p:nvPicPr>
          <p:cNvPr id="4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3706961"/>
            <a:ext cx="1487562" cy="138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56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 xmlns:a16="http://schemas.microsoft.com/office/drawing/2014/main" id="{BE027E61-1FFC-4F4A-9951-28B2300AF857}"/>
              </a:ext>
            </a:extLst>
          </p:cNvPr>
          <p:cNvGrpSpPr/>
          <p:nvPr/>
        </p:nvGrpSpPr>
        <p:grpSpPr>
          <a:xfrm>
            <a:off x="865767" y="2863022"/>
            <a:ext cx="3600532" cy="872874"/>
            <a:chOff x="865767" y="2863022"/>
            <a:chExt cx="3600532" cy="872874"/>
          </a:xfrm>
        </p:grpSpPr>
        <p:sp>
          <p:nvSpPr>
            <p:cNvPr id="8" name="íṡľíḍè-Rectangle 7">
              <a:extLst>
                <a:ext uri="{FF2B5EF4-FFF2-40B4-BE49-F238E27FC236}">
                  <a16:creationId xmlns="" xmlns:a16="http://schemas.microsoft.com/office/drawing/2014/main" id="{1564A19E-DD23-4516-87F7-8FCF49C6DAC0}"/>
                </a:ext>
              </a:extLst>
            </p:cNvPr>
            <p:cNvSpPr/>
            <p:nvPr/>
          </p:nvSpPr>
          <p:spPr>
            <a:xfrm>
              <a:off x="865767" y="3175827"/>
              <a:ext cx="3600532" cy="276855"/>
            </a:xfrm>
            <a:prstGeom prst="rect">
              <a:avLst/>
            </a:prstGeom>
          </p:spPr>
          <p:txBody>
            <a:bodyPr wrap="none" lIns="0" tIns="0" rIns="0" bIns="0">
              <a:normAutofit lnSpcReduction="10000"/>
            </a:bodyPr>
            <a:lstStyle/>
            <a:p>
              <a:r>
                <a:rPr lang="zh-CN" altLang="en-US" sz="2000" b="1">
                  <a:solidFill>
                    <a:schemeClr val="bg1"/>
                  </a:solidFill>
                </a:rPr>
                <a:t>标题文本预设</a:t>
              </a:r>
            </a:p>
          </p:txBody>
        </p:sp>
        <p:sp>
          <p:nvSpPr>
            <p:cNvPr id="12" name="íṡľíḍè-任意多边形 27">
              <a:extLst>
                <a:ext uri="{FF2B5EF4-FFF2-40B4-BE49-F238E27FC236}">
                  <a16:creationId xmlns="" xmlns:a16="http://schemas.microsoft.com/office/drawing/2014/main" id="{0E4F044C-F4F4-4A51-BDA4-F08D51DDC4E8}"/>
                </a:ext>
              </a:extLst>
            </p:cNvPr>
            <p:cNvSpPr/>
            <p:nvPr/>
          </p:nvSpPr>
          <p:spPr>
            <a:xfrm>
              <a:off x="865767" y="2863022"/>
              <a:ext cx="263816" cy="221704"/>
            </a:xfrm>
            <a:custGeom>
              <a:avLst/>
              <a:gdLst>
                <a:gd name="connsiteX0" fmla="*/ 120521 w 338138"/>
                <a:gd name="connsiteY0" fmla="*/ 168275 h 284163"/>
                <a:gd name="connsiteX1" fmla="*/ 217618 w 338138"/>
                <a:gd name="connsiteY1" fmla="*/ 168275 h 284163"/>
                <a:gd name="connsiteX2" fmla="*/ 233363 w 338138"/>
                <a:gd name="connsiteY2" fmla="*/ 184840 h 284163"/>
                <a:gd name="connsiteX3" fmla="*/ 217618 w 338138"/>
                <a:gd name="connsiteY3" fmla="*/ 200025 h 284163"/>
                <a:gd name="connsiteX4" fmla="*/ 120521 w 338138"/>
                <a:gd name="connsiteY4" fmla="*/ 200025 h 284163"/>
                <a:gd name="connsiteX5" fmla="*/ 104775 w 338138"/>
                <a:gd name="connsiteY5" fmla="*/ 184840 h 284163"/>
                <a:gd name="connsiteX6" fmla="*/ 120521 w 338138"/>
                <a:gd name="connsiteY6" fmla="*/ 168275 h 284163"/>
                <a:gd name="connsiteX7" fmla="*/ 30163 w 338138"/>
                <a:gd name="connsiteY7" fmla="*/ 112712 h 284163"/>
                <a:gd name="connsiteX8" fmla="*/ 30163 w 338138"/>
                <a:gd name="connsiteY8" fmla="*/ 255587 h 284163"/>
                <a:gd name="connsiteX9" fmla="*/ 307976 w 338138"/>
                <a:gd name="connsiteY9" fmla="*/ 255587 h 284163"/>
                <a:gd name="connsiteX10" fmla="*/ 307976 w 338138"/>
                <a:gd name="connsiteY10" fmla="*/ 112712 h 284163"/>
                <a:gd name="connsiteX11" fmla="*/ 57150 w 338138"/>
                <a:gd name="connsiteY11" fmla="*/ 30162 h 284163"/>
                <a:gd name="connsiteX12" fmla="*/ 38100 w 338138"/>
                <a:gd name="connsiteY12" fmla="*/ 84137 h 284163"/>
                <a:gd name="connsiteX13" fmla="*/ 301625 w 338138"/>
                <a:gd name="connsiteY13" fmla="*/ 84137 h 284163"/>
                <a:gd name="connsiteX14" fmla="*/ 280988 w 338138"/>
                <a:gd name="connsiteY14" fmla="*/ 30162 h 284163"/>
                <a:gd name="connsiteX15" fmla="*/ 46230 w 338138"/>
                <a:gd name="connsiteY15" fmla="*/ 0 h 284163"/>
                <a:gd name="connsiteX16" fmla="*/ 291908 w 338138"/>
                <a:gd name="connsiteY16" fmla="*/ 0 h 284163"/>
                <a:gd name="connsiteX17" fmla="*/ 306438 w 338138"/>
                <a:gd name="connsiteY17" fmla="*/ 9209 h 284163"/>
                <a:gd name="connsiteX18" fmla="*/ 336817 w 338138"/>
                <a:gd name="connsiteY18" fmla="*/ 92090 h 284163"/>
                <a:gd name="connsiteX19" fmla="*/ 338138 w 338138"/>
                <a:gd name="connsiteY19" fmla="*/ 94721 h 284163"/>
                <a:gd name="connsiteX20" fmla="*/ 338138 w 338138"/>
                <a:gd name="connsiteY20" fmla="*/ 97352 h 284163"/>
                <a:gd name="connsiteX21" fmla="*/ 338138 w 338138"/>
                <a:gd name="connsiteY21" fmla="*/ 269692 h 284163"/>
                <a:gd name="connsiteX22" fmla="*/ 322288 w 338138"/>
                <a:gd name="connsiteY22" fmla="*/ 284163 h 284163"/>
                <a:gd name="connsiteX23" fmla="*/ 15850 w 338138"/>
                <a:gd name="connsiteY23" fmla="*/ 284163 h 284163"/>
                <a:gd name="connsiteX24" fmla="*/ 0 w 338138"/>
                <a:gd name="connsiteY24" fmla="*/ 269692 h 284163"/>
                <a:gd name="connsiteX25" fmla="*/ 0 w 338138"/>
                <a:gd name="connsiteY25" fmla="*/ 97352 h 284163"/>
                <a:gd name="connsiteX26" fmla="*/ 0 w 338138"/>
                <a:gd name="connsiteY26" fmla="*/ 94721 h 284163"/>
                <a:gd name="connsiteX27" fmla="*/ 1321 w 338138"/>
                <a:gd name="connsiteY27" fmla="*/ 92090 h 284163"/>
                <a:gd name="connsiteX28" fmla="*/ 31700 w 338138"/>
                <a:gd name="connsiteY28" fmla="*/ 9209 h 284163"/>
                <a:gd name="connsiteX29" fmla="*/ 46230 w 338138"/>
                <a:gd name="connsiteY29" fmla="*/ 0 h 28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138" h="284163">
                  <a:moveTo>
                    <a:pt x="120521" y="168275"/>
                  </a:moveTo>
                  <a:cubicBezTo>
                    <a:pt x="120521" y="168275"/>
                    <a:pt x="120521" y="168275"/>
                    <a:pt x="217618" y="168275"/>
                  </a:cubicBezTo>
                  <a:cubicBezTo>
                    <a:pt x="226803" y="168275"/>
                    <a:pt x="233363" y="175177"/>
                    <a:pt x="233363" y="184840"/>
                  </a:cubicBezTo>
                  <a:cubicBezTo>
                    <a:pt x="233363" y="193123"/>
                    <a:pt x="226803" y="200025"/>
                    <a:pt x="217618" y="200025"/>
                  </a:cubicBezTo>
                  <a:cubicBezTo>
                    <a:pt x="217618" y="200025"/>
                    <a:pt x="217618" y="200025"/>
                    <a:pt x="120521" y="200025"/>
                  </a:cubicBezTo>
                  <a:cubicBezTo>
                    <a:pt x="111336" y="200025"/>
                    <a:pt x="104775" y="193123"/>
                    <a:pt x="104775" y="184840"/>
                  </a:cubicBezTo>
                  <a:cubicBezTo>
                    <a:pt x="104775" y="175177"/>
                    <a:pt x="111336" y="168275"/>
                    <a:pt x="120521" y="168275"/>
                  </a:cubicBezTo>
                  <a:close/>
                  <a:moveTo>
                    <a:pt x="30163" y="112712"/>
                  </a:moveTo>
                  <a:lnTo>
                    <a:pt x="30163" y="255587"/>
                  </a:lnTo>
                  <a:lnTo>
                    <a:pt x="307976" y="255587"/>
                  </a:lnTo>
                  <a:lnTo>
                    <a:pt x="307976" y="112712"/>
                  </a:lnTo>
                  <a:close/>
                  <a:moveTo>
                    <a:pt x="57150" y="30162"/>
                  </a:moveTo>
                  <a:lnTo>
                    <a:pt x="38100" y="84137"/>
                  </a:lnTo>
                  <a:lnTo>
                    <a:pt x="301625" y="84137"/>
                  </a:lnTo>
                  <a:lnTo>
                    <a:pt x="280988" y="30162"/>
                  </a:lnTo>
                  <a:close/>
                  <a:moveTo>
                    <a:pt x="46230" y="0"/>
                  </a:moveTo>
                  <a:cubicBezTo>
                    <a:pt x="46230" y="0"/>
                    <a:pt x="46230" y="0"/>
                    <a:pt x="291908" y="0"/>
                  </a:cubicBezTo>
                  <a:cubicBezTo>
                    <a:pt x="298513" y="0"/>
                    <a:pt x="305117" y="3946"/>
                    <a:pt x="306438" y="9209"/>
                  </a:cubicBezTo>
                  <a:cubicBezTo>
                    <a:pt x="306438" y="9209"/>
                    <a:pt x="306438" y="9209"/>
                    <a:pt x="336817" y="92090"/>
                  </a:cubicBezTo>
                  <a:cubicBezTo>
                    <a:pt x="336817" y="93405"/>
                    <a:pt x="338138" y="93405"/>
                    <a:pt x="338138" y="94721"/>
                  </a:cubicBezTo>
                  <a:cubicBezTo>
                    <a:pt x="338138" y="94721"/>
                    <a:pt x="338138" y="96036"/>
                    <a:pt x="338138" y="97352"/>
                  </a:cubicBezTo>
                  <a:cubicBezTo>
                    <a:pt x="338138" y="97352"/>
                    <a:pt x="338138" y="97352"/>
                    <a:pt x="338138" y="269692"/>
                  </a:cubicBezTo>
                  <a:cubicBezTo>
                    <a:pt x="338138" y="277585"/>
                    <a:pt x="331534" y="284163"/>
                    <a:pt x="322288" y="284163"/>
                  </a:cubicBezTo>
                  <a:cubicBezTo>
                    <a:pt x="322288" y="284163"/>
                    <a:pt x="322288" y="284163"/>
                    <a:pt x="15850" y="284163"/>
                  </a:cubicBezTo>
                  <a:cubicBezTo>
                    <a:pt x="6604" y="284163"/>
                    <a:pt x="0" y="277585"/>
                    <a:pt x="0" y="269692"/>
                  </a:cubicBezTo>
                  <a:cubicBezTo>
                    <a:pt x="0" y="269692"/>
                    <a:pt x="0" y="269692"/>
                    <a:pt x="0" y="97352"/>
                  </a:cubicBezTo>
                  <a:cubicBezTo>
                    <a:pt x="0" y="96036"/>
                    <a:pt x="0" y="94721"/>
                    <a:pt x="0" y="94721"/>
                  </a:cubicBezTo>
                  <a:cubicBezTo>
                    <a:pt x="0" y="93405"/>
                    <a:pt x="1321" y="93405"/>
                    <a:pt x="1321" y="92090"/>
                  </a:cubicBezTo>
                  <a:cubicBezTo>
                    <a:pt x="1321" y="92090"/>
                    <a:pt x="1321" y="92090"/>
                    <a:pt x="31700" y="9209"/>
                  </a:cubicBezTo>
                  <a:cubicBezTo>
                    <a:pt x="33021" y="3946"/>
                    <a:pt x="39625" y="0"/>
                    <a:pt x="46230" y="0"/>
                  </a:cubicBezTo>
                  <a:close/>
                </a:path>
              </a:pathLst>
            </a:custGeom>
            <a:solidFill>
              <a:schemeClr val="bg1">
                <a:lumMod val="10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íṡľíḍè-Rectangle 12">
              <a:extLst>
                <a:ext uri="{FF2B5EF4-FFF2-40B4-BE49-F238E27FC236}">
                  <a16:creationId xmlns="" xmlns:a16="http://schemas.microsoft.com/office/drawing/2014/main" id="{FCB8FFEC-FBBB-4F1A-AC4D-818A28079C1F}"/>
                </a:ext>
              </a:extLst>
            </p:cNvPr>
            <p:cNvSpPr/>
            <p:nvPr/>
          </p:nvSpPr>
          <p:spPr>
            <a:xfrm>
              <a:off x="865767" y="3476367"/>
              <a:ext cx="3600532" cy="259529"/>
            </a:xfrm>
            <a:prstGeom prst="rect">
              <a:avLst/>
            </a:prstGeom>
          </p:spPr>
          <p:txBody>
            <a:bodyPr wrap="square" lIns="0" tIns="0" rIns="0" bIns="0">
              <a:normAutofit fontScale="77500" lnSpcReduction="20000"/>
            </a:bodyPr>
            <a:lstStyle/>
            <a:p>
              <a:pPr>
                <a:lnSpc>
                  <a:spcPct val="120000"/>
                </a:lnSpc>
              </a:pPr>
              <a:r>
                <a:rPr lang="zh-CN" altLang="en-US" sz="1000">
                  <a:solidFill>
                    <a:schemeClr val="bg1"/>
                  </a:solidFill>
                </a:rPr>
                <a:t>此部分内容作为文字排版占位显示</a:t>
              </a:r>
              <a:br>
                <a:rPr lang="zh-CN" altLang="en-US" sz="1000">
                  <a:solidFill>
                    <a:schemeClr val="bg1"/>
                  </a:solidFill>
                </a:rPr>
              </a:br>
              <a:r>
                <a:rPr lang="zh-CN" altLang="en-US" sz="1000">
                  <a:solidFill>
                    <a:schemeClr val="bg1"/>
                  </a:solidFill>
                </a:rPr>
                <a:t>（建议使用主题字体）</a:t>
              </a:r>
            </a:p>
          </p:txBody>
        </p:sp>
      </p:grpSp>
      <p:sp>
        <p:nvSpPr>
          <p:cNvPr id="19" name="Title 1">
            <a:extLst>
              <a:ext uri="{FF2B5EF4-FFF2-40B4-BE49-F238E27FC236}">
                <a16:creationId xmlns="" xmlns:a16="http://schemas.microsoft.com/office/drawing/2014/main" id="{156ED6C1-493E-46D5-86F4-AC2887D8A02E}"/>
              </a:ext>
            </a:extLst>
          </p:cNvPr>
          <p:cNvSpPr txBox="1">
            <a:spLocks/>
          </p:cNvSpPr>
          <p:nvPr/>
        </p:nvSpPr>
        <p:spPr>
          <a:xfrm>
            <a:off x="467544" y="195487"/>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chemeClr val="tx1">
                    <a:lumMod val="65000"/>
                    <a:lumOff val="35000"/>
                  </a:schemeClr>
                </a:solidFill>
                <a:latin typeface="+mj-lt"/>
                <a:ea typeface="+mj-ea"/>
                <a:cs typeface="+mn-ea"/>
                <a:sym typeface="+mn-lt"/>
              </a:rPr>
              <a:t>02</a:t>
            </a:r>
            <a:r>
              <a:rPr lang="zh-CN" altLang="en-US" sz="2000" b="1" dirty="0">
                <a:solidFill>
                  <a:schemeClr val="tx1">
                    <a:lumMod val="65000"/>
                    <a:lumOff val="35000"/>
                  </a:schemeClr>
                </a:solidFill>
                <a:latin typeface="+mj-lt"/>
                <a:ea typeface="+mj-ea"/>
                <a:cs typeface="+mn-ea"/>
                <a:sym typeface="+mn-lt"/>
              </a:rPr>
              <a:t>项目功能设计及需求分析</a:t>
            </a:r>
          </a:p>
          <a:p>
            <a:pPr algn="l"/>
            <a:endParaRPr lang="en-GB" altLang="zh-CN" sz="1800" dirty="0">
              <a:solidFill>
                <a:schemeClr val="tx1">
                  <a:lumMod val="65000"/>
                  <a:lumOff val="35000"/>
                </a:schemeClr>
              </a:solidFill>
              <a:latin typeface="+mn-lt"/>
              <a:ea typeface="+mn-ea"/>
              <a:cs typeface="+mn-ea"/>
              <a:sym typeface="+mn-lt"/>
            </a:endParaRPr>
          </a:p>
        </p:txBody>
      </p:sp>
      <p:sp>
        <p:nvSpPr>
          <p:cNvPr id="25" name="Title 1">
            <a:extLst>
              <a:ext uri="{FF2B5EF4-FFF2-40B4-BE49-F238E27FC236}">
                <a16:creationId xmlns="" xmlns:a16="http://schemas.microsoft.com/office/drawing/2014/main" id="{156ED6C1-493E-46D5-86F4-AC2887D8A02E}"/>
              </a:ext>
            </a:extLst>
          </p:cNvPr>
          <p:cNvSpPr txBox="1">
            <a:spLocks/>
          </p:cNvSpPr>
          <p:nvPr/>
        </p:nvSpPr>
        <p:spPr>
          <a:xfrm>
            <a:off x="156275" y="411511"/>
            <a:ext cx="8712968" cy="4201256"/>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dirty="0" smtClean="0">
                <a:latin typeface="+mn-ea"/>
                <a:ea typeface="+mn-ea"/>
              </a:rPr>
              <a:t>	TMD</a:t>
            </a:r>
            <a:r>
              <a:rPr lang="zh-CN" altLang="en-US" sz="2000" dirty="0" smtClean="0">
                <a:latin typeface="+mn-ea"/>
                <a:ea typeface="+mn-ea"/>
              </a:rPr>
              <a:t>商城系统及 </a:t>
            </a:r>
            <a:r>
              <a:rPr lang="en-US" altLang="zh-CN" sz="2000" dirty="0" smtClean="0">
                <a:latin typeface="+mn-ea"/>
                <a:ea typeface="+mn-ea"/>
              </a:rPr>
              <a:t>TMD-Admin </a:t>
            </a:r>
            <a:r>
              <a:rPr lang="zh-CN" altLang="en-US" sz="2000" dirty="0" smtClean="0">
                <a:latin typeface="+mn-ea"/>
                <a:ea typeface="+mn-ea"/>
              </a:rPr>
              <a:t>商城后台管理系统，前台商城系统包含首页门户、商品分类、新品上线、首页轮播、商品推荐、商品搜索、商品展示、购物车、订单结算、订单流程、个人订单管理、会员中心、帮助中心等模块。 后台管理系统包含数据面板、商品管理、订单管理、会员管理、分类管理、设置等模块。</a:t>
            </a:r>
            <a:endParaRPr lang="en-US" altLang="zh-CN" sz="2000" dirty="0" smtClean="0">
              <a:latin typeface="+mn-ea"/>
              <a:ea typeface="+mn-ea"/>
            </a:endParaRPr>
          </a:p>
          <a:p>
            <a:pPr algn="l"/>
            <a:r>
              <a:rPr lang="zh-CN" altLang="en-US" sz="2000" dirty="0" smtClean="0">
                <a:latin typeface="+mn-ea"/>
                <a:ea typeface="+mn-ea"/>
              </a:rPr>
              <a:t>下面</a:t>
            </a:r>
            <a:r>
              <a:rPr lang="zh-CN" altLang="en-US" sz="2000" dirty="0">
                <a:latin typeface="+mn-ea"/>
                <a:ea typeface="+mn-ea"/>
              </a:rPr>
              <a:t>为</a:t>
            </a:r>
            <a:r>
              <a:rPr lang="en-US" altLang="zh-CN" sz="2000" dirty="0">
                <a:latin typeface="+mn-ea"/>
                <a:ea typeface="+mn-ea"/>
              </a:rPr>
              <a:t>6</a:t>
            </a:r>
            <a:r>
              <a:rPr lang="zh-CN" altLang="en-US" sz="2000" dirty="0">
                <a:latin typeface="+mn-ea"/>
                <a:ea typeface="+mn-ea"/>
              </a:rPr>
              <a:t>大主要模块：</a:t>
            </a:r>
            <a:endParaRPr lang="en-US" altLang="zh-CN" sz="2000" dirty="0">
              <a:latin typeface="+mn-ea"/>
              <a:ea typeface="+mn-ea"/>
            </a:endParaRPr>
          </a:p>
          <a:p>
            <a:pPr algn="l"/>
            <a:r>
              <a:rPr lang="en-US" altLang="zh-CN" sz="2000" dirty="0">
                <a:latin typeface="+mn-ea"/>
                <a:ea typeface="+mn-ea"/>
              </a:rPr>
              <a:t>1</a:t>
            </a:r>
            <a:r>
              <a:rPr lang="zh-CN" altLang="en-US" sz="2000" dirty="0">
                <a:latin typeface="+mn-ea"/>
                <a:ea typeface="+mn-ea"/>
              </a:rPr>
              <a:t>、 商品模块</a:t>
            </a:r>
          </a:p>
          <a:p>
            <a:pPr algn="l"/>
            <a:r>
              <a:rPr lang="zh-CN" altLang="en-US" sz="2000" dirty="0">
                <a:latin typeface="+mn-ea"/>
                <a:ea typeface="+mn-ea"/>
              </a:rPr>
              <a:t> 商品模块分为前台和后台：</a:t>
            </a:r>
          </a:p>
          <a:p>
            <a:pPr algn="l"/>
            <a:r>
              <a:rPr lang="zh-CN" altLang="en-US" sz="2000" dirty="0">
                <a:latin typeface="+mn-ea"/>
                <a:ea typeface="+mn-ea"/>
              </a:rPr>
              <a:t> 前台：商品显示详情和图片，商品分页，商品搜索。</a:t>
            </a:r>
          </a:p>
          <a:p>
            <a:pPr algn="l"/>
            <a:r>
              <a:rPr lang="zh-CN" altLang="en-US" sz="2000" dirty="0">
                <a:latin typeface="+mn-ea"/>
                <a:ea typeface="+mn-ea"/>
              </a:rPr>
              <a:t> 后台：商品的搜索、商品图片的上传、商品上下架、新增或更新商品等；</a:t>
            </a:r>
            <a:endParaRPr lang="en-US" altLang="zh-CN" sz="2000" dirty="0">
              <a:latin typeface="+mn-ea"/>
              <a:ea typeface="+mn-ea"/>
            </a:endParaRPr>
          </a:p>
          <a:p>
            <a:pPr algn="l"/>
            <a:r>
              <a:rPr lang="en-US" altLang="zh-CN" sz="2000" dirty="0">
                <a:latin typeface="+mn-ea"/>
                <a:ea typeface="+mn-ea"/>
              </a:rPr>
              <a:t>2</a:t>
            </a:r>
            <a:r>
              <a:rPr lang="zh-CN" altLang="en-US" sz="2000" dirty="0">
                <a:latin typeface="+mn-ea"/>
                <a:ea typeface="+mn-ea"/>
              </a:rPr>
              <a:t>、收货地址模块</a:t>
            </a:r>
          </a:p>
          <a:p>
            <a:pPr algn="l"/>
            <a:r>
              <a:rPr lang="zh-CN" altLang="en-US" sz="2000" dirty="0">
                <a:latin typeface="+mn-ea"/>
                <a:ea typeface="+mn-ea"/>
              </a:rPr>
              <a:t>    完成：添加地址、更新地址的详情、地址的列表，默认收货</a:t>
            </a:r>
            <a:r>
              <a:rPr lang="zh-CN" altLang="en-US" sz="2000" dirty="0" smtClean="0">
                <a:latin typeface="+mn-ea"/>
                <a:ea typeface="+mn-ea"/>
              </a:rPr>
              <a:t>地址</a:t>
            </a:r>
            <a:endParaRPr lang="zh-CN" altLang="en-US" sz="2000" dirty="0">
              <a:latin typeface="+mn-ea"/>
              <a:ea typeface="+mn-ea"/>
            </a:endParaRPr>
          </a:p>
          <a:p>
            <a:pPr algn="l"/>
            <a:endParaRPr lang="en-GB" altLang="zh-CN" sz="2000" dirty="0">
              <a:solidFill>
                <a:schemeClr val="tx1">
                  <a:lumMod val="65000"/>
                  <a:lumOff val="35000"/>
                </a:schemeClr>
              </a:solidFill>
              <a:latin typeface="+mn-ea"/>
              <a:ea typeface="+mn-ea"/>
              <a:cs typeface="+mn-ea"/>
              <a:sym typeface="+mn-lt"/>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0310" y="1923098"/>
            <a:ext cx="38671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itle 1">
            <a:extLst>
              <a:ext uri="{FF2B5EF4-FFF2-40B4-BE49-F238E27FC236}">
                <a16:creationId xmlns="" xmlns:a16="http://schemas.microsoft.com/office/drawing/2014/main" id="{156ED6C1-493E-46D5-86F4-AC2887D8A02E}"/>
              </a:ext>
            </a:extLst>
          </p:cNvPr>
          <p:cNvSpPr txBox="1">
            <a:spLocks/>
          </p:cNvSpPr>
          <p:nvPr/>
        </p:nvSpPr>
        <p:spPr>
          <a:xfrm>
            <a:off x="331912" y="2951673"/>
            <a:ext cx="7992888" cy="2130316"/>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zh-CN" altLang="en-US" sz="2000" dirty="0">
              <a:solidFill>
                <a:schemeClr val="tx1">
                  <a:lumMod val="65000"/>
                  <a:lumOff val="35000"/>
                </a:schemeClr>
              </a:solidFill>
              <a:latin typeface="+mn-ea"/>
              <a:ea typeface="+mn-ea"/>
              <a:cs typeface="+mn-ea"/>
              <a:sym typeface="+mn-lt"/>
            </a:endParaRPr>
          </a:p>
          <a:p>
            <a:pPr algn="l"/>
            <a:r>
              <a:rPr lang="zh-CN" altLang="en-US" sz="2000" dirty="0">
                <a:solidFill>
                  <a:schemeClr val="tx1">
                    <a:lumMod val="65000"/>
                    <a:lumOff val="35000"/>
                  </a:schemeClr>
                </a:solidFill>
                <a:latin typeface="+mn-ea"/>
                <a:ea typeface="+mn-ea"/>
                <a:cs typeface="+mn-ea"/>
                <a:sym typeface="+mn-lt"/>
              </a:rPr>
              <a:t> </a:t>
            </a:r>
          </a:p>
          <a:p>
            <a:pPr algn="l"/>
            <a:endParaRPr lang="en-GB" altLang="zh-CN" sz="2000" dirty="0">
              <a:solidFill>
                <a:schemeClr val="tx1">
                  <a:lumMod val="65000"/>
                  <a:lumOff val="35000"/>
                </a:schemeClr>
              </a:solidFill>
              <a:latin typeface="+mn-ea"/>
              <a:ea typeface="+mn-ea"/>
              <a:cs typeface="+mn-ea"/>
              <a:sym typeface="+mn-lt"/>
            </a:endParaRPr>
          </a:p>
        </p:txBody>
      </p:sp>
      <p:sp>
        <p:nvSpPr>
          <p:cNvPr id="28" name="Title 1">
            <a:extLst>
              <a:ext uri="{FF2B5EF4-FFF2-40B4-BE49-F238E27FC236}">
                <a16:creationId xmlns="" xmlns:a16="http://schemas.microsoft.com/office/drawing/2014/main" id="{156ED6C1-493E-46D5-86F4-AC2887D8A02E}"/>
              </a:ext>
            </a:extLst>
          </p:cNvPr>
          <p:cNvSpPr txBox="1">
            <a:spLocks/>
          </p:cNvSpPr>
          <p:nvPr/>
        </p:nvSpPr>
        <p:spPr>
          <a:xfrm>
            <a:off x="193134" y="2646998"/>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dirty="0">
              <a:solidFill>
                <a:schemeClr val="tx1">
                  <a:lumMod val="65000"/>
                  <a:lumOff val="35000"/>
                </a:schemeClr>
              </a:solidFill>
              <a:latin typeface="+mn-lt"/>
              <a:ea typeface="+mn-ea"/>
              <a:cs typeface="+mn-ea"/>
              <a:sym typeface="+mn-lt"/>
            </a:endParaRP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6336" y="3706961"/>
            <a:ext cx="1487562" cy="138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86596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 xmlns:a16="http://schemas.microsoft.com/office/drawing/2014/main" id="{156ED6C1-493E-46D5-86F4-AC2887D8A02E}"/>
              </a:ext>
            </a:extLst>
          </p:cNvPr>
          <p:cNvSpPr txBox="1">
            <a:spLocks/>
          </p:cNvSpPr>
          <p:nvPr/>
        </p:nvSpPr>
        <p:spPr>
          <a:xfrm>
            <a:off x="467544" y="195487"/>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chemeClr val="tx1">
                    <a:lumMod val="65000"/>
                    <a:lumOff val="35000"/>
                  </a:schemeClr>
                </a:solidFill>
                <a:latin typeface="+mj-ea"/>
                <a:ea typeface="+mj-ea"/>
                <a:cs typeface="+mn-ea"/>
                <a:sym typeface="+mn-lt"/>
              </a:rPr>
              <a:t>02</a:t>
            </a:r>
            <a:r>
              <a:rPr lang="zh-CN" altLang="en-US" sz="2000" b="1" dirty="0">
                <a:solidFill>
                  <a:schemeClr val="tx1">
                    <a:lumMod val="65000"/>
                    <a:lumOff val="35000"/>
                  </a:schemeClr>
                </a:solidFill>
                <a:latin typeface="+mj-ea"/>
                <a:ea typeface="+mj-ea"/>
                <a:cs typeface="+mn-ea"/>
                <a:sym typeface="+mn-lt"/>
              </a:rPr>
              <a:t>项目功能设计及需求分析</a:t>
            </a:r>
          </a:p>
          <a:p>
            <a:pPr algn="l"/>
            <a:endParaRPr lang="en-GB" altLang="zh-CN" sz="1800" b="1" dirty="0">
              <a:solidFill>
                <a:schemeClr val="tx1">
                  <a:lumMod val="65000"/>
                  <a:lumOff val="35000"/>
                </a:schemeClr>
              </a:solidFill>
              <a:latin typeface="+mn-lt"/>
              <a:ea typeface="+mn-ea"/>
              <a:cs typeface="+mn-ea"/>
              <a:sym typeface="+mn-lt"/>
            </a:endParaRPr>
          </a:p>
        </p:txBody>
      </p:sp>
      <p:sp>
        <p:nvSpPr>
          <p:cNvPr id="35" name="Title 1">
            <a:extLst>
              <a:ext uri="{FF2B5EF4-FFF2-40B4-BE49-F238E27FC236}">
                <a16:creationId xmlns="" xmlns:a16="http://schemas.microsoft.com/office/drawing/2014/main" id="{156ED6C1-493E-46D5-86F4-AC2887D8A02E}"/>
              </a:ext>
            </a:extLst>
          </p:cNvPr>
          <p:cNvSpPr txBox="1">
            <a:spLocks/>
          </p:cNvSpPr>
          <p:nvPr/>
        </p:nvSpPr>
        <p:spPr>
          <a:xfrm>
            <a:off x="179512" y="602743"/>
            <a:ext cx="8712968" cy="4201256"/>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dirty="0">
                <a:latin typeface="+mn-ea"/>
              </a:rPr>
              <a:t>3</a:t>
            </a:r>
            <a:r>
              <a:rPr lang="zh-CN" altLang="en-US" sz="2000" dirty="0">
                <a:latin typeface="+mn-ea"/>
              </a:rPr>
              <a:t>、</a:t>
            </a:r>
            <a:r>
              <a:rPr lang="zh-CN" altLang="en-US" sz="2000" dirty="0">
                <a:latin typeface="+mn-ea"/>
                <a:ea typeface="+mn-ea"/>
              </a:rPr>
              <a:t>购物车模块</a:t>
            </a:r>
          </a:p>
          <a:p>
            <a:pPr algn="l"/>
            <a:r>
              <a:rPr lang="zh-CN" altLang="en-US" sz="2000" dirty="0">
                <a:latin typeface="+mn-ea"/>
                <a:ea typeface="+mn-ea"/>
              </a:rPr>
              <a:t> </a:t>
            </a:r>
            <a:r>
              <a:rPr lang="zh-CN" altLang="en-US" sz="2000" dirty="0" smtClean="0">
                <a:latin typeface="+mn-ea"/>
                <a:ea typeface="+mn-ea"/>
              </a:rPr>
              <a:t>   完成</a:t>
            </a:r>
            <a:r>
              <a:rPr lang="zh-CN" altLang="en-US" sz="2000" dirty="0">
                <a:latin typeface="+mn-ea"/>
                <a:ea typeface="+mn-ea"/>
              </a:rPr>
              <a:t>：购物车列表页、购物车添加商品、更新购物车的某个产品数量，移除购物车某个产品、购物车中选中某个产品、全选和反选、查询购物车的产品数量</a:t>
            </a:r>
            <a:endParaRPr lang="en-US" altLang="zh-CN" sz="2000" dirty="0">
              <a:latin typeface="+mn-ea"/>
              <a:ea typeface="+mn-ea"/>
            </a:endParaRPr>
          </a:p>
          <a:p>
            <a:pPr algn="l"/>
            <a:r>
              <a:rPr lang="en-US" altLang="zh-CN" sz="2000" dirty="0">
                <a:latin typeface="+mn-ea"/>
                <a:ea typeface="+mn-ea"/>
              </a:rPr>
              <a:t>4</a:t>
            </a:r>
            <a:r>
              <a:rPr lang="zh-CN" altLang="en-US" sz="2000" dirty="0">
                <a:latin typeface="+mn-ea"/>
                <a:ea typeface="+mn-ea"/>
              </a:rPr>
              <a:t>、会员模块：</a:t>
            </a:r>
          </a:p>
          <a:p>
            <a:pPr algn="l"/>
            <a:r>
              <a:rPr lang="zh-CN" altLang="en-US" sz="2000" dirty="0">
                <a:latin typeface="+mn-ea"/>
                <a:ea typeface="+mn-ea"/>
              </a:rPr>
              <a:t>    支付时会先按照商品的价格增加用户积分，若积分达到一定额度可以兑换礼品或者获得会员权益。</a:t>
            </a:r>
            <a:endParaRPr lang="en-US" altLang="zh-CN" sz="2000" dirty="0">
              <a:latin typeface="+mn-ea"/>
              <a:ea typeface="+mn-ea"/>
            </a:endParaRPr>
          </a:p>
          <a:p>
            <a:pPr algn="l"/>
            <a:r>
              <a:rPr lang="en-US" altLang="zh-CN" sz="2000" dirty="0">
                <a:latin typeface="+mn-ea"/>
                <a:ea typeface="+mn-ea"/>
              </a:rPr>
              <a:t>5</a:t>
            </a:r>
            <a:r>
              <a:rPr lang="zh-CN" altLang="en-US" sz="2000" dirty="0">
                <a:latin typeface="+mn-ea"/>
                <a:ea typeface="+mn-ea"/>
              </a:rPr>
              <a:t>、订单模块：</a:t>
            </a:r>
          </a:p>
          <a:p>
            <a:pPr algn="l"/>
            <a:r>
              <a:rPr lang="zh-CN" altLang="en-US" sz="2000" dirty="0">
                <a:latin typeface="+mn-ea"/>
                <a:ea typeface="+mn-ea"/>
              </a:rPr>
              <a:t>确认订单时就会生成订单，在限时内支付完成就会激活该订单，否则该订单失效。</a:t>
            </a:r>
          </a:p>
          <a:p>
            <a:pPr algn="l"/>
            <a:r>
              <a:rPr lang="zh-CN" altLang="en-US" sz="2000" dirty="0">
                <a:latin typeface="+mn-ea"/>
                <a:ea typeface="+mn-ea"/>
              </a:rPr>
              <a:t>    前台功能：创建订单、</a:t>
            </a:r>
            <a:r>
              <a:rPr lang="zh-CN" altLang="en-US" sz="2000" dirty="0" smtClean="0">
                <a:latin typeface="+mn-ea"/>
                <a:ea typeface="+mn-ea"/>
              </a:rPr>
              <a:t>获取商品</a:t>
            </a:r>
            <a:r>
              <a:rPr lang="zh-CN" altLang="en-US" sz="2000" dirty="0">
                <a:latin typeface="+mn-ea"/>
                <a:ea typeface="+mn-ea"/>
              </a:rPr>
              <a:t>信息、订单的列表页</a:t>
            </a:r>
            <a:r>
              <a:rPr lang="zh-CN" altLang="en-US" sz="2000" dirty="0" smtClean="0">
                <a:latin typeface="+mn-ea"/>
                <a:ea typeface="+mn-ea"/>
              </a:rPr>
              <a:t>、取消</a:t>
            </a:r>
            <a:r>
              <a:rPr lang="zh-CN" altLang="en-US" sz="2000" dirty="0">
                <a:latin typeface="+mn-ea"/>
                <a:ea typeface="+mn-ea"/>
              </a:rPr>
              <a:t>订单</a:t>
            </a:r>
          </a:p>
          <a:p>
            <a:pPr algn="l"/>
            <a:r>
              <a:rPr lang="zh-CN" altLang="en-US" sz="2000" dirty="0">
                <a:latin typeface="+mn-ea"/>
                <a:ea typeface="+mn-ea"/>
              </a:rPr>
              <a:t>    后台功能：订单的列表页、订单的搜索、订单的详情。</a:t>
            </a:r>
          </a:p>
          <a:p>
            <a:pPr algn="l"/>
            <a:endParaRPr lang="zh-CN" altLang="en-US" sz="2000" dirty="0">
              <a:latin typeface="+mn-ea"/>
              <a:ea typeface="+mn-ea"/>
            </a:endParaRPr>
          </a:p>
          <a:p>
            <a:pPr algn="l"/>
            <a:endParaRPr lang="en-GB" altLang="zh-CN" sz="2000" dirty="0">
              <a:solidFill>
                <a:schemeClr val="tx1">
                  <a:lumMod val="65000"/>
                  <a:lumOff val="35000"/>
                </a:schemeClr>
              </a:solidFill>
              <a:latin typeface="+mn-ea"/>
              <a:ea typeface="+mn-ea"/>
              <a:cs typeface="+mn-ea"/>
              <a:sym typeface="+mn-lt"/>
            </a:endParaRPr>
          </a:p>
        </p:txBody>
      </p:sp>
      <p:pic>
        <p:nvPicPr>
          <p:cNvPr id="3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21452"/>
            <a:ext cx="38671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6336" y="3706961"/>
            <a:ext cx="1487562" cy="138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4659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 xmlns:a16="http://schemas.microsoft.com/office/drawing/2014/main" id="{156ED6C1-493E-46D5-86F4-AC2887D8A02E}"/>
              </a:ext>
            </a:extLst>
          </p:cNvPr>
          <p:cNvSpPr txBox="1">
            <a:spLocks/>
          </p:cNvSpPr>
          <p:nvPr/>
        </p:nvSpPr>
        <p:spPr>
          <a:xfrm>
            <a:off x="467544" y="195487"/>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chemeClr val="tx1">
                    <a:lumMod val="65000"/>
                    <a:lumOff val="35000"/>
                  </a:schemeClr>
                </a:solidFill>
                <a:latin typeface="+mj-ea"/>
                <a:ea typeface="+mj-ea"/>
                <a:cs typeface="+mn-ea"/>
                <a:sym typeface="+mn-lt"/>
              </a:rPr>
              <a:t>02</a:t>
            </a:r>
            <a:r>
              <a:rPr lang="zh-CN" altLang="en-US" sz="2000" b="1" dirty="0">
                <a:solidFill>
                  <a:schemeClr val="tx1">
                    <a:lumMod val="65000"/>
                    <a:lumOff val="35000"/>
                  </a:schemeClr>
                </a:solidFill>
                <a:latin typeface="+mj-ea"/>
                <a:ea typeface="+mj-ea"/>
                <a:cs typeface="+mn-ea"/>
                <a:sym typeface="+mn-lt"/>
              </a:rPr>
              <a:t>项目功能设计及需求分析</a:t>
            </a:r>
          </a:p>
          <a:p>
            <a:pPr algn="l"/>
            <a:endParaRPr lang="en-GB" altLang="zh-CN" sz="1800" b="1" dirty="0">
              <a:solidFill>
                <a:schemeClr val="tx1">
                  <a:lumMod val="65000"/>
                  <a:lumOff val="35000"/>
                </a:schemeClr>
              </a:solidFill>
              <a:latin typeface="+mn-lt"/>
              <a:ea typeface="+mn-ea"/>
              <a:cs typeface="+mn-ea"/>
              <a:sym typeface="+mn-lt"/>
            </a:endParaRPr>
          </a:p>
        </p:txBody>
      </p:sp>
      <p:sp>
        <p:nvSpPr>
          <p:cNvPr id="45" name="Title 1">
            <a:extLst>
              <a:ext uri="{FF2B5EF4-FFF2-40B4-BE49-F238E27FC236}">
                <a16:creationId xmlns="" xmlns:a16="http://schemas.microsoft.com/office/drawing/2014/main" id="{156ED6C1-493E-46D5-86F4-AC2887D8A02E}"/>
              </a:ext>
            </a:extLst>
          </p:cNvPr>
          <p:cNvSpPr txBox="1">
            <a:spLocks/>
          </p:cNvSpPr>
          <p:nvPr/>
        </p:nvSpPr>
        <p:spPr>
          <a:xfrm>
            <a:off x="179512" y="339502"/>
            <a:ext cx="8712968" cy="4201256"/>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dirty="0">
                <a:latin typeface="+mn-ea"/>
                <a:ea typeface="+mn-ea"/>
              </a:rPr>
              <a:t>6</a:t>
            </a:r>
            <a:r>
              <a:rPr lang="zh-CN" altLang="en-US" sz="2000" dirty="0">
                <a:latin typeface="+mn-ea"/>
                <a:ea typeface="+mn-ea"/>
              </a:rPr>
              <a:t>、 订单模块：</a:t>
            </a:r>
          </a:p>
          <a:p>
            <a:pPr algn="l"/>
            <a:r>
              <a:rPr lang="zh-CN" altLang="en-US" sz="2000" dirty="0">
                <a:latin typeface="+mn-ea"/>
                <a:ea typeface="+mn-ea"/>
              </a:rPr>
              <a:t>    确认订单时就会生成订单，在限时内支付完成就会激活该订单，否则该订单失效。</a:t>
            </a:r>
          </a:p>
          <a:p>
            <a:pPr algn="l"/>
            <a:r>
              <a:rPr lang="zh-CN" altLang="en-US" sz="2000" dirty="0">
                <a:latin typeface="+mn-ea"/>
                <a:ea typeface="+mn-ea"/>
              </a:rPr>
              <a:t>    前台功能：创建订单、获取订单的商品信息、订单的列表页、取消订单</a:t>
            </a:r>
          </a:p>
          <a:p>
            <a:pPr algn="l"/>
            <a:r>
              <a:rPr lang="zh-CN" altLang="en-US" sz="2000" dirty="0">
                <a:latin typeface="+mn-ea"/>
                <a:ea typeface="+mn-ea"/>
              </a:rPr>
              <a:t>    后台功能：订单的列表页、订单的搜索、订单的详情。</a:t>
            </a:r>
          </a:p>
          <a:p>
            <a:pPr algn="l"/>
            <a:r>
              <a:rPr lang="en-US" altLang="zh-CN" sz="2000" dirty="0">
                <a:latin typeface="+mn-ea"/>
                <a:ea typeface="+mn-ea"/>
              </a:rPr>
              <a:t>7</a:t>
            </a:r>
            <a:r>
              <a:rPr lang="zh-CN" altLang="en-US" sz="2000" dirty="0">
                <a:latin typeface="+mn-ea"/>
                <a:ea typeface="+mn-ea"/>
              </a:rPr>
              <a:t>、库存模块：</a:t>
            </a:r>
          </a:p>
          <a:p>
            <a:pPr algn="l"/>
            <a:r>
              <a:rPr lang="zh-CN" altLang="en-US" sz="2000" dirty="0">
                <a:latin typeface="+mn-ea"/>
                <a:ea typeface="+mn-ea"/>
              </a:rPr>
              <a:t>    订单激活后就会扣减库存，若库存减为一定的预留值后立即将商品信息改为售空，并禁止生成新的订单，同时取消所有未激活的订单，为了防止超卖（卖出的商品数大于了库存数），所以需要预设一个预留值（大于</a:t>
            </a:r>
            <a:r>
              <a:rPr lang="en-US" altLang="zh-CN" sz="2000" dirty="0">
                <a:latin typeface="+mn-ea"/>
                <a:ea typeface="+mn-ea"/>
              </a:rPr>
              <a:t>0 </a:t>
            </a:r>
            <a:r>
              <a:rPr lang="zh-CN" altLang="en-US" sz="2000" dirty="0">
                <a:latin typeface="+mn-ea"/>
                <a:ea typeface="+mn-ea"/>
              </a:rPr>
              <a:t>）。</a:t>
            </a:r>
          </a:p>
          <a:p>
            <a:pPr algn="l"/>
            <a:endParaRPr lang="zh-CN" altLang="en-US" sz="2000" dirty="0">
              <a:latin typeface="+mn-ea"/>
              <a:ea typeface="+mn-ea"/>
            </a:endParaRPr>
          </a:p>
          <a:p>
            <a:pPr algn="l"/>
            <a:endParaRPr lang="en-GB" altLang="zh-CN" sz="2000" dirty="0">
              <a:solidFill>
                <a:schemeClr val="tx1">
                  <a:lumMod val="65000"/>
                  <a:lumOff val="35000"/>
                </a:schemeClr>
              </a:solidFill>
              <a:latin typeface="+mn-ea"/>
              <a:ea typeface="+mn-ea"/>
              <a:cs typeface="+mn-ea"/>
              <a:sym typeface="+mn-lt"/>
            </a:endParaRPr>
          </a:p>
        </p:txBody>
      </p:sp>
      <p:pic>
        <p:nvPicPr>
          <p:cNvPr id="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1452"/>
            <a:ext cx="38671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3706961"/>
            <a:ext cx="1487562" cy="138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74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 xmlns:a16="http://schemas.microsoft.com/office/drawing/2014/main" id="{156ED6C1-493E-46D5-86F4-AC2887D8A02E}"/>
              </a:ext>
            </a:extLst>
          </p:cNvPr>
          <p:cNvSpPr txBox="1">
            <a:spLocks/>
          </p:cNvSpPr>
          <p:nvPr/>
        </p:nvSpPr>
        <p:spPr>
          <a:xfrm>
            <a:off x="467544" y="195487"/>
            <a:ext cx="4896544" cy="432048"/>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rgbClr val="000000">
                    <a:lumMod val="65000"/>
                    <a:lumOff val="35000"/>
                  </a:srgbClr>
                </a:solidFill>
                <a:latin typeface="微软雅黑"/>
                <a:ea typeface="微软雅黑"/>
                <a:cs typeface="+mn-ea"/>
                <a:sym typeface="+mn-lt"/>
              </a:rPr>
              <a:t>02</a:t>
            </a:r>
            <a:r>
              <a:rPr lang="zh-CN" altLang="en-US" sz="2000" b="1" dirty="0">
                <a:solidFill>
                  <a:srgbClr val="000000">
                    <a:lumMod val="65000"/>
                    <a:lumOff val="35000"/>
                  </a:srgbClr>
                </a:solidFill>
                <a:latin typeface="微软雅黑"/>
                <a:ea typeface="微软雅黑"/>
                <a:cs typeface="+mn-ea"/>
                <a:sym typeface="+mn-lt"/>
              </a:rPr>
              <a:t>项目功能设计及需求分析</a:t>
            </a:r>
          </a:p>
          <a:p>
            <a:pPr algn="l"/>
            <a:endParaRPr lang="en-GB" altLang="zh-CN" sz="1800" b="1" dirty="0">
              <a:solidFill>
                <a:srgbClr val="000000">
                  <a:lumMod val="65000"/>
                  <a:lumOff val="35000"/>
                </a:srgbClr>
              </a:solidFill>
              <a:latin typeface="微软雅黑"/>
              <a:ea typeface="微软雅黑"/>
              <a:cs typeface="+mn-ea"/>
              <a:sym typeface="+mn-lt"/>
            </a:endParaRPr>
          </a:p>
        </p:txBody>
      </p:sp>
      <p:sp>
        <p:nvSpPr>
          <p:cNvPr id="45" name="Title 1">
            <a:extLst>
              <a:ext uri="{FF2B5EF4-FFF2-40B4-BE49-F238E27FC236}">
                <a16:creationId xmlns="" xmlns:a16="http://schemas.microsoft.com/office/drawing/2014/main" id="{156ED6C1-493E-46D5-86F4-AC2887D8A02E}"/>
              </a:ext>
            </a:extLst>
          </p:cNvPr>
          <p:cNvSpPr txBox="1">
            <a:spLocks/>
          </p:cNvSpPr>
          <p:nvPr/>
        </p:nvSpPr>
        <p:spPr>
          <a:xfrm>
            <a:off x="179512" y="742776"/>
            <a:ext cx="8424936" cy="3816424"/>
          </a:xfrm>
          <a:prstGeom prst="rect">
            <a:avLst/>
          </a:prstGeom>
        </p:spPr>
        <p:txBody>
          <a:bodyPr lIns="0" tIns="45695" rIns="0" bIns="45695"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000" dirty="0">
                <a:solidFill>
                  <a:srgbClr val="006470"/>
                </a:solidFill>
                <a:latin typeface="微软雅黑"/>
                <a:ea typeface="微软雅黑"/>
              </a:rPr>
              <a:t>需求分析</a:t>
            </a:r>
            <a:endParaRPr lang="en-US" altLang="zh-CN" sz="2000" dirty="0">
              <a:solidFill>
                <a:srgbClr val="006470"/>
              </a:solidFill>
              <a:latin typeface="微软雅黑"/>
              <a:ea typeface="微软雅黑"/>
            </a:endParaRPr>
          </a:p>
          <a:p>
            <a:pPr algn="l"/>
            <a:r>
              <a:rPr lang="zh-CN" altLang="en-US" sz="2000" dirty="0">
                <a:solidFill>
                  <a:srgbClr val="006470"/>
                </a:solidFill>
                <a:latin typeface="微软雅黑"/>
                <a:ea typeface="微软雅黑"/>
              </a:rPr>
              <a:t>提供三种身份登陆和注册：</a:t>
            </a:r>
          </a:p>
          <a:p>
            <a:pPr algn="l"/>
            <a:r>
              <a:rPr lang="zh-CN" altLang="en-US" sz="2000" dirty="0">
                <a:solidFill>
                  <a:srgbClr val="006470"/>
                </a:solidFill>
                <a:latin typeface="微软雅黑"/>
                <a:ea typeface="微软雅黑"/>
              </a:rPr>
              <a:t>         超级管理者    商户    消费者</a:t>
            </a:r>
          </a:p>
          <a:p>
            <a:pPr algn="l"/>
            <a:r>
              <a:rPr lang="zh-CN" altLang="en-US" sz="2000" dirty="0">
                <a:solidFill>
                  <a:srgbClr val="006470"/>
                </a:solidFill>
                <a:latin typeface="微软雅黑"/>
                <a:ea typeface="微软雅黑"/>
              </a:rPr>
              <a:t>         不同身份有不同的权限，提供不同的界面和功能</a:t>
            </a:r>
          </a:p>
          <a:p>
            <a:pPr algn="l"/>
            <a:r>
              <a:rPr lang="zh-CN" altLang="en-US" sz="2000" dirty="0">
                <a:solidFill>
                  <a:srgbClr val="006470"/>
                </a:solidFill>
                <a:latin typeface="微软雅黑"/>
                <a:ea typeface="微软雅黑"/>
              </a:rPr>
              <a:t>作为超级管理员： </a:t>
            </a:r>
            <a:r>
              <a:rPr lang="en-US" altLang="zh-CN" sz="2000" dirty="0">
                <a:solidFill>
                  <a:srgbClr val="006470"/>
                </a:solidFill>
                <a:latin typeface="微软雅黑"/>
                <a:ea typeface="微软雅黑"/>
              </a:rPr>
              <a:t>1.</a:t>
            </a:r>
            <a:r>
              <a:rPr lang="zh-CN" altLang="en-US" sz="2000" dirty="0">
                <a:solidFill>
                  <a:srgbClr val="006470"/>
                </a:solidFill>
                <a:latin typeface="微软雅黑"/>
                <a:ea typeface="微软雅黑"/>
              </a:rPr>
              <a:t>能够注销任意消费者和商户的账号			         </a:t>
            </a:r>
            <a:r>
              <a:rPr lang="en-US" altLang="zh-CN" sz="2000" dirty="0">
                <a:solidFill>
                  <a:srgbClr val="006470"/>
                </a:solidFill>
                <a:latin typeface="微软雅黑"/>
                <a:ea typeface="微软雅黑"/>
              </a:rPr>
              <a:t>	                2.</a:t>
            </a:r>
            <a:r>
              <a:rPr lang="zh-CN" altLang="en-US" sz="2000" dirty="0">
                <a:solidFill>
                  <a:srgbClr val="006470"/>
                </a:solidFill>
                <a:latin typeface="微软雅黑"/>
                <a:ea typeface="微软雅黑"/>
              </a:rPr>
              <a:t>有权对任意商品进行审核、下架</a:t>
            </a:r>
          </a:p>
          <a:p>
            <a:pPr algn="l"/>
            <a:r>
              <a:rPr lang="zh-CN" altLang="en-US" sz="2000" dirty="0">
                <a:solidFill>
                  <a:srgbClr val="006470"/>
                </a:solidFill>
                <a:latin typeface="微软雅黑"/>
                <a:ea typeface="微软雅黑"/>
              </a:rPr>
              <a:t>作为商户： </a:t>
            </a:r>
            <a:r>
              <a:rPr lang="en-US" altLang="zh-CN" sz="2000" dirty="0">
                <a:solidFill>
                  <a:srgbClr val="006470"/>
                </a:solidFill>
                <a:latin typeface="微软雅黑"/>
                <a:ea typeface="微软雅黑"/>
              </a:rPr>
              <a:t>1.</a:t>
            </a:r>
            <a:r>
              <a:rPr lang="zh-CN" altLang="en-US" sz="2000" dirty="0">
                <a:solidFill>
                  <a:srgbClr val="006470"/>
                </a:solidFill>
                <a:latin typeface="微软雅黑"/>
                <a:ea typeface="微软雅黑"/>
              </a:rPr>
              <a:t>能够进行商品的上架，定价，下架</a:t>
            </a:r>
          </a:p>
          <a:p>
            <a:pPr algn="l"/>
            <a:r>
              <a:rPr lang="zh-CN" altLang="en-US" sz="2000" dirty="0">
                <a:solidFill>
                  <a:srgbClr val="006470"/>
                </a:solidFill>
                <a:latin typeface="微软雅黑"/>
                <a:ea typeface="微软雅黑"/>
              </a:rPr>
              <a:t>	      </a:t>
            </a:r>
            <a:r>
              <a:rPr lang="en-US" altLang="zh-CN" sz="2000" dirty="0">
                <a:solidFill>
                  <a:srgbClr val="006470"/>
                </a:solidFill>
                <a:latin typeface="微软雅黑"/>
                <a:ea typeface="微软雅黑"/>
              </a:rPr>
              <a:t>2.</a:t>
            </a:r>
            <a:r>
              <a:rPr lang="zh-CN" altLang="en-US" sz="2000" dirty="0">
                <a:solidFill>
                  <a:srgbClr val="006470"/>
                </a:solidFill>
                <a:latin typeface="微软雅黑"/>
                <a:ea typeface="微软雅黑"/>
              </a:rPr>
              <a:t>有权通过密保问题来修改密码</a:t>
            </a:r>
          </a:p>
          <a:p>
            <a:pPr algn="l"/>
            <a:r>
              <a:rPr lang="zh-CN" altLang="en-US" sz="2000" dirty="0">
                <a:solidFill>
                  <a:srgbClr val="006470"/>
                </a:solidFill>
                <a:latin typeface="微软雅黑"/>
                <a:ea typeface="微软雅黑"/>
              </a:rPr>
              <a:t>	      </a:t>
            </a:r>
            <a:r>
              <a:rPr lang="en-US" altLang="zh-CN" sz="2000" dirty="0">
                <a:solidFill>
                  <a:srgbClr val="006470"/>
                </a:solidFill>
                <a:latin typeface="微软雅黑"/>
                <a:ea typeface="微软雅黑"/>
              </a:rPr>
              <a:t>3.</a:t>
            </a:r>
            <a:r>
              <a:rPr lang="zh-CN" altLang="en-US" sz="2000" dirty="0">
                <a:solidFill>
                  <a:srgbClr val="006470"/>
                </a:solidFill>
                <a:latin typeface="微软雅黑"/>
                <a:ea typeface="微软雅黑"/>
              </a:rPr>
              <a:t>能够查看自己商品的销售纪录</a:t>
            </a:r>
          </a:p>
          <a:p>
            <a:pPr algn="l"/>
            <a:r>
              <a:rPr lang="zh-CN" altLang="en-US" sz="2000" dirty="0">
                <a:solidFill>
                  <a:srgbClr val="006470"/>
                </a:solidFill>
                <a:latin typeface="微软雅黑"/>
                <a:ea typeface="微软雅黑"/>
              </a:rPr>
              <a:t>作为消费者：  </a:t>
            </a:r>
            <a:r>
              <a:rPr lang="en-US" altLang="zh-CN" sz="2000" dirty="0">
                <a:solidFill>
                  <a:srgbClr val="006470"/>
                </a:solidFill>
                <a:latin typeface="微软雅黑"/>
                <a:ea typeface="微软雅黑"/>
              </a:rPr>
              <a:t>1.</a:t>
            </a:r>
            <a:r>
              <a:rPr lang="zh-CN" altLang="en-US" sz="2000" dirty="0">
                <a:solidFill>
                  <a:srgbClr val="006470"/>
                </a:solidFill>
                <a:latin typeface="微软雅黑"/>
                <a:ea typeface="微软雅黑"/>
              </a:rPr>
              <a:t>能够进行商品的购买，加入购物车，退货，评价</a:t>
            </a:r>
          </a:p>
          <a:p>
            <a:pPr algn="l"/>
            <a:r>
              <a:rPr lang="zh-CN" altLang="en-US" sz="2000" dirty="0">
                <a:solidFill>
                  <a:srgbClr val="006470"/>
                </a:solidFill>
                <a:latin typeface="微软雅黑"/>
                <a:ea typeface="微软雅黑"/>
              </a:rPr>
              <a:t>	</a:t>
            </a:r>
            <a:r>
              <a:rPr lang="en-US" altLang="zh-CN" sz="2000" dirty="0">
                <a:solidFill>
                  <a:srgbClr val="006470"/>
                </a:solidFill>
                <a:latin typeface="微软雅黑"/>
                <a:ea typeface="微软雅黑"/>
              </a:rPr>
              <a:t>          2.</a:t>
            </a:r>
            <a:r>
              <a:rPr lang="zh-CN" altLang="en-US" sz="2000" dirty="0">
                <a:solidFill>
                  <a:srgbClr val="006470"/>
                </a:solidFill>
                <a:latin typeface="微软雅黑"/>
                <a:ea typeface="微软雅黑"/>
              </a:rPr>
              <a:t>能够查看自己购买商品的信息，物流信息</a:t>
            </a:r>
          </a:p>
          <a:p>
            <a:pPr algn="l"/>
            <a:r>
              <a:rPr lang="zh-CN" altLang="en-US" sz="2000" dirty="0">
                <a:solidFill>
                  <a:srgbClr val="006470"/>
                </a:solidFill>
                <a:latin typeface="微软雅黑"/>
                <a:ea typeface="微软雅黑"/>
              </a:rPr>
              <a:t>	</a:t>
            </a:r>
            <a:r>
              <a:rPr lang="en-US" altLang="zh-CN" sz="2000" dirty="0">
                <a:solidFill>
                  <a:srgbClr val="006470"/>
                </a:solidFill>
                <a:latin typeface="微软雅黑"/>
                <a:ea typeface="微软雅黑"/>
              </a:rPr>
              <a:t>          3.</a:t>
            </a:r>
            <a:r>
              <a:rPr lang="zh-CN" altLang="en-US" sz="2000" dirty="0">
                <a:solidFill>
                  <a:srgbClr val="006470"/>
                </a:solidFill>
                <a:latin typeface="微软雅黑"/>
                <a:ea typeface="微软雅黑"/>
              </a:rPr>
              <a:t>有权通过密保问题来修改密码</a:t>
            </a:r>
          </a:p>
          <a:p>
            <a:pPr algn="l"/>
            <a:endParaRPr lang="en-GB" altLang="zh-CN" sz="2000" dirty="0">
              <a:solidFill>
                <a:srgbClr val="000000">
                  <a:lumMod val="65000"/>
                  <a:lumOff val="35000"/>
                </a:srgbClr>
              </a:solidFill>
              <a:latin typeface="微软雅黑"/>
              <a:ea typeface="微软雅黑"/>
              <a:cs typeface="+mn-ea"/>
              <a:sym typeface="+mn-lt"/>
            </a:endParaRPr>
          </a:p>
        </p:txBody>
      </p:sp>
      <p:pic>
        <p:nvPicPr>
          <p:cNvPr id="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21452"/>
            <a:ext cx="38671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6336" y="3706961"/>
            <a:ext cx="1487562" cy="138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178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ISLIDE.DIAGRAM" val="8716da7c-542f-4986-8cb2-e046bf2519a8"/>
</p:tagLst>
</file>

<file path=ppt/tags/tag58.xml><?xml version="1.0" encoding="utf-8"?>
<p:tagLst xmlns:a="http://schemas.openxmlformats.org/drawingml/2006/main" xmlns:r="http://schemas.openxmlformats.org/officeDocument/2006/relationships" xmlns:p="http://schemas.openxmlformats.org/presentationml/2006/main">
  <p:tag name="ISLIDE.DIAGRAM" val="8b02db19-9d76-42d8-b151-7fe45ad5e16f"/>
</p:tagLst>
</file>

<file path=ppt/tags/tag5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ISLIDE.DIAGRAM" val="09d770f9-ed9a-4355-abd0-918abea53824"/>
</p:tagLst>
</file>

<file path=ppt/tags/tag65.xml><?xml version="1.0" encoding="utf-8"?>
<p:tagLst xmlns:a="http://schemas.openxmlformats.org/drawingml/2006/main" xmlns:r="http://schemas.openxmlformats.org/officeDocument/2006/relationships" xmlns:p="http://schemas.openxmlformats.org/presentationml/2006/main">
  <p:tag name="ISLIDE.DIAGRAM" val="6c957419-8780-44ad-abb0-da8f364097b5"/>
</p:tagLst>
</file>

<file path=ppt/tags/tag66.xml><?xml version="1.0" encoding="utf-8"?>
<p:tagLst xmlns:a="http://schemas.openxmlformats.org/drawingml/2006/main" xmlns:r="http://schemas.openxmlformats.org/officeDocument/2006/relationships" xmlns:p="http://schemas.openxmlformats.org/presentationml/2006/main">
  <p:tag name="ISLIDE.DIAGRAM" val="8b02db19-9d76-42d8-b151-7fe45ad5e16f"/>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第一PPT，www.1ppt.com">
  <a:themeElements>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2_第一PPT，www.1ppt.com">
  <a:themeElements>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3.xml><?xml version="1.0" encoding="utf-8"?>
<a:theme xmlns:a="http://schemas.openxmlformats.org/drawingml/2006/main" name="4_第一PPT，www.1ppt.com">
  <a:themeElements>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4.xml><?xml version="1.0" encoding="utf-8"?>
<a:theme xmlns:a="http://schemas.openxmlformats.org/drawingml/2006/main" name="5_第一PPT，www.1ppt.com">
  <a:themeElements>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第一PPT，www.1ppt.com">
  <a:themeElements>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10.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11.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12.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8.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9.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docProps/app.xml><?xml version="1.0" encoding="utf-8"?>
<Properties xmlns="http://schemas.openxmlformats.org/officeDocument/2006/extended-properties" xmlns:vt="http://schemas.openxmlformats.org/officeDocument/2006/docPropsVTypes">
  <TotalTime>3659</TotalTime>
  <Words>2656</Words>
  <Application>Microsoft Office PowerPoint</Application>
  <PresentationFormat>全屏显示(16:9)</PresentationFormat>
  <Paragraphs>307</Paragraphs>
  <Slides>40</Slides>
  <Notes>13</Notes>
  <HiddenSlides>0</HiddenSlides>
  <MMClips>0</MMClips>
  <ScaleCrop>false</ScaleCrop>
  <HeadingPairs>
    <vt:vector size="4" baseType="variant">
      <vt:variant>
        <vt:lpstr>主题</vt:lpstr>
      </vt:variant>
      <vt:variant>
        <vt:i4>5</vt:i4>
      </vt:variant>
      <vt:variant>
        <vt:lpstr>幻灯片标题</vt:lpstr>
      </vt:variant>
      <vt:variant>
        <vt:i4>40</vt:i4>
      </vt:variant>
    </vt:vector>
  </HeadingPairs>
  <TitlesOfParts>
    <vt:vector size="45" baseType="lpstr">
      <vt:lpstr>1_第一PPT，www.1ppt.com</vt:lpstr>
      <vt:lpstr>2_第一PPT，www.1ppt.com</vt:lpstr>
      <vt:lpstr>4_第一PPT，www.1ppt.com</vt:lpstr>
      <vt:lpstr>5_第一PPT，www.1ppt.com</vt:lpstr>
      <vt:lpstr>6_第一PPT，www.1ppt.com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DELL</cp:lastModifiedBy>
  <cp:revision>286</cp:revision>
  <dcterms:created xsi:type="dcterms:W3CDTF">2015-12-11T17:46:17Z</dcterms:created>
  <dcterms:modified xsi:type="dcterms:W3CDTF">2020-06-08T13:20:12Z</dcterms:modified>
</cp:coreProperties>
</file>